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60" r:id="rId2"/>
    <p:sldId id="261" r:id="rId3"/>
    <p:sldId id="262" r:id="rId4"/>
    <p:sldId id="263" r:id="rId5"/>
    <p:sldId id="264" r:id="rId6"/>
    <p:sldId id="265" r:id="rId7"/>
    <p:sldId id="266" r:id="rId8"/>
    <p:sldId id="267" r:id="rId9"/>
    <p:sldId id="268" r:id="rId10"/>
    <p:sldId id="269" r:id="rId11"/>
    <p:sldId id="270" r:id="rId12"/>
    <p:sldId id="271" r:id="rId13"/>
    <p:sldId id="272" r:id="rId14"/>
    <p:sldId id="273" r:id="rId15"/>
    <p:sldId id="274" r:id="rId16"/>
    <p:sldId id="275" r:id="rId17"/>
    <p:sldId id="276" r:id="rId18"/>
    <p:sldId id="277" r:id="rId19"/>
    <p:sldId id="256" r:id="rId20"/>
    <p:sldId id="257" r:id="rId21"/>
    <p:sldId id="258" r:id="rId22"/>
    <p:sldId id="259" r:id="rId2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53" d="100"/>
          <a:sy n="153" d="100"/>
        </p:scale>
        <p:origin x="1302" y="14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microsoft.com/office/2016/11/relationships/changesInfo" Target="changesInfos/changesInfo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Tully, Jennifer (she/her/hers)" userId="0f52efe7-bf33-484b-86ae-55daa6dee738" providerId="ADAL" clId="{4A7F4ABE-E843-49C3-AFC8-249FB422BEE9}"/>
    <pc:docChg chg="custSel modSld sldOrd">
      <pc:chgData name="Tully, Jennifer (she/her/hers)" userId="0f52efe7-bf33-484b-86ae-55daa6dee738" providerId="ADAL" clId="{4A7F4ABE-E843-49C3-AFC8-249FB422BEE9}" dt="2023-09-22T19:42:07.562" v="67" actId="1076"/>
      <pc:docMkLst>
        <pc:docMk/>
      </pc:docMkLst>
      <pc:sldChg chg="ord">
        <pc:chgData name="Tully, Jennifer (she/her/hers)" userId="0f52efe7-bf33-484b-86ae-55daa6dee738" providerId="ADAL" clId="{4A7F4ABE-E843-49C3-AFC8-249FB422BEE9}" dt="2023-09-22T19:38:53.842" v="1"/>
        <pc:sldMkLst>
          <pc:docMk/>
          <pc:sldMk cId="0" sldId="256"/>
        </pc:sldMkLst>
      </pc:sldChg>
      <pc:sldChg chg="ord">
        <pc:chgData name="Tully, Jennifer (she/her/hers)" userId="0f52efe7-bf33-484b-86ae-55daa6dee738" providerId="ADAL" clId="{4A7F4ABE-E843-49C3-AFC8-249FB422BEE9}" dt="2023-09-22T19:38:53.842" v="1"/>
        <pc:sldMkLst>
          <pc:docMk/>
          <pc:sldMk cId="0" sldId="257"/>
        </pc:sldMkLst>
      </pc:sldChg>
      <pc:sldChg chg="addSp modSp mod ord">
        <pc:chgData name="Tully, Jennifer (she/her/hers)" userId="0f52efe7-bf33-484b-86ae-55daa6dee738" providerId="ADAL" clId="{4A7F4ABE-E843-49C3-AFC8-249FB422BEE9}" dt="2023-09-22T19:42:07.562" v="67" actId="1076"/>
        <pc:sldMkLst>
          <pc:docMk/>
          <pc:sldMk cId="0" sldId="258"/>
        </pc:sldMkLst>
        <pc:picChg chg="add mod">
          <ac:chgData name="Tully, Jennifer (she/her/hers)" userId="0f52efe7-bf33-484b-86ae-55daa6dee738" providerId="ADAL" clId="{4A7F4ABE-E843-49C3-AFC8-249FB422BEE9}" dt="2023-09-22T19:42:07.562" v="67" actId="1076"/>
          <ac:picMkLst>
            <pc:docMk/>
            <pc:sldMk cId="0" sldId="258"/>
            <ac:picMk id="7" creationId="{8EFACC16-0DFA-71A4-CB96-1FEA709EE88A}"/>
          </ac:picMkLst>
        </pc:picChg>
      </pc:sldChg>
      <pc:sldChg chg="ord">
        <pc:chgData name="Tully, Jennifer (she/her/hers)" userId="0f52efe7-bf33-484b-86ae-55daa6dee738" providerId="ADAL" clId="{4A7F4ABE-E843-49C3-AFC8-249FB422BEE9}" dt="2023-09-22T19:38:53.842" v="1"/>
        <pc:sldMkLst>
          <pc:docMk/>
          <pc:sldMk cId="0" sldId="259"/>
        </pc:sldMkLst>
      </pc:sldChg>
      <pc:sldChg chg="addSp delSp modSp mod">
        <pc:chgData name="Tully, Jennifer (she/her/hers)" userId="0f52efe7-bf33-484b-86ae-55daa6dee738" providerId="ADAL" clId="{4A7F4ABE-E843-49C3-AFC8-249FB422BEE9}" dt="2023-09-22T19:41:06.466" v="37" actId="1076"/>
        <pc:sldMkLst>
          <pc:docMk/>
          <pc:sldMk cId="0" sldId="272"/>
        </pc:sldMkLst>
        <pc:picChg chg="add del mod">
          <ac:chgData name="Tully, Jennifer (she/her/hers)" userId="0f52efe7-bf33-484b-86ae-55daa6dee738" providerId="ADAL" clId="{4A7F4ABE-E843-49C3-AFC8-249FB422BEE9}" dt="2023-09-22T19:39:55.586" v="7" actId="21"/>
          <ac:picMkLst>
            <pc:docMk/>
            <pc:sldMk cId="0" sldId="272"/>
            <ac:picMk id="9" creationId="{B06AA526-77C3-52E1-7A92-9BEE9B01F334}"/>
          </ac:picMkLst>
        </pc:picChg>
        <pc:picChg chg="add mod">
          <ac:chgData name="Tully, Jennifer (she/her/hers)" userId="0f52efe7-bf33-484b-86ae-55daa6dee738" providerId="ADAL" clId="{4A7F4ABE-E843-49C3-AFC8-249FB422BEE9}" dt="2023-09-22T19:41:06.466" v="37" actId="1076"/>
          <ac:picMkLst>
            <pc:docMk/>
            <pc:sldMk cId="0" sldId="272"/>
            <ac:picMk id="10" creationId="{65A6A651-B919-270F-91E9-0F4A241D7AFE}"/>
          </ac:picMkLst>
        </pc:picChg>
      </pc:sldChg>
      <pc:sldChg chg="addSp delSp modSp mod">
        <pc:chgData name="Tully, Jennifer (she/her/hers)" userId="0f52efe7-bf33-484b-86ae-55daa6dee738" providerId="ADAL" clId="{4A7F4ABE-E843-49C3-AFC8-249FB422BEE9}" dt="2023-09-22T19:41:52.426" v="63" actId="1076"/>
        <pc:sldMkLst>
          <pc:docMk/>
          <pc:sldMk cId="0" sldId="273"/>
        </pc:sldMkLst>
        <pc:spChg chg="mod">
          <ac:chgData name="Tully, Jennifer (she/her/hers)" userId="0f52efe7-bf33-484b-86ae-55daa6dee738" providerId="ADAL" clId="{4A7F4ABE-E843-49C3-AFC8-249FB422BEE9}" dt="2023-09-22T19:41:52.426" v="63" actId="1076"/>
          <ac:spMkLst>
            <pc:docMk/>
            <pc:sldMk cId="0" sldId="273"/>
            <ac:spMk id="2" creationId="{00000000-0000-0000-0000-000000000000}"/>
          </ac:spMkLst>
        </pc:spChg>
        <pc:graphicFrameChg chg="add del mod">
          <ac:chgData name="Tully, Jennifer (she/her/hers)" userId="0f52efe7-bf33-484b-86ae-55daa6dee738" providerId="ADAL" clId="{4A7F4ABE-E843-49C3-AFC8-249FB422BEE9}" dt="2023-09-22T19:40:28.911" v="23" actId="478"/>
          <ac:graphicFrameMkLst>
            <pc:docMk/>
            <pc:sldMk cId="0" sldId="273"/>
            <ac:graphicFrameMk id="9" creationId="{AFE3B957-1F13-6DA2-A71F-95C5E7011C1C}"/>
          </ac:graphicFrameMkLst>
        </pc:graphicFrameChg>
        <pc:picChg chg="del">
          <ac:chgData name="Tully, Jennifer (she/her/hers)" userId="0f52efe7-bf33-484b-86ae-55daa6dee738" providerId="ADAL" clId="{4A7F4ABE-E843-49C3-AFC8-249FB422BEE9}" dt="2023-09-22T19:39:50.399" v="6" actId="478"/>
          <ac:picMkLst>
            <pc:docMk/>
            <pc:sldMk cId="0" sldId="273"/>
            <ac:picMk id="3" creationId="{00000000-0000-0000-0000-000000000000}"/>
          </ac:picMkLst>
        </pc:picChg>
        <pc:picChg chg="del">
          <ac:chgData name="Tully, Jennifer (she/her/hers)" userId="0f52efe7-bf33-484b-86ae-55daa6dee738" providerId="ADAL" clId="{4A7F4ABE-E843-49C3-AFC8-249FB422BEE9}" dt="2023-09-22T19:39:50.399" v="6" actId="478"/>
          <ac:picMkLst>
            <pc:docMk/>
            <pc:sldMk cId="0" sldId="273"/>
            <ac:picMk id="4" creationId="{00000000-0000-0000-0000-000000000000}"/>
          </ac:picMkLst>
        </pc:picChg>
        <pc:picChg chg="del">
          <ac:chgData name="Tully, Jennifer (she/her/hers)" userId="0f52efe7-bf33-484b-86ae-55daa6dee738" providerId="ADAL" clId="{4A7F4ABE-E843-49C3-AFC8-249FB422BEE9}" dt="2023-09-22T19:39:50.399" v="6" actId="478"/>
          <ac:picMkLst>
            <pc:docMk/>
            <pc:sldMk cId="0" sldId="273"/>
            <ac:picMk id="5" creationId="{00000000-0000-0000-0000-000000000000}"/>
          </ac:picMkLst>
        </pc:picChg>
        <pc:picChg chg="del">
          <ac:chgData name="Tully, Jennifer (she/her/hers)" userId="0f52efe7-bf33-484b-86ae-55daa6dee738" providerId="ADAL" clId="{4A7F4ABE-E843-49C3-AFC8-249FB422BEE9}" dt="2023-09-22T19:39:50.399" v="6" actId="478"/>
          <ac:picMkLst>
            <pc:docMk/>
            <pc:sldMk cId="0" sldId="273"/>
            <ac:picMk id="6" creationId="{00000000-0000-0000-0000-000000000000}"/>
          </ac:picMkLst>
        </pc:picChg>
        <pc:picChg chg="del">
          <ac:chgData name="Tully, Jennifer (she/her/hers)" userId="0f52efe7-bf33-484b-86ae-55daa6dee738" providerId="ADAL" clId="{4A7F4ABE-E843-49C3-AFC8-249FB422BEE9}" dt="2023-09-22T19:39:50.399" v="6" actId="478"/>
          <ac:picMkLst>
            <pc:docMk/>
            <pc:sldMk cId="0" sldId="273"/>
            <ac:picMk id="7" creationId="{00000000-0000-0000-0000-000000000000}"/>
          </ac:picMkLst>
        </pc:picChg>
        <pc:picChg chg="add del mod">
          <ac:chgData name="Tully, Jennifer (she/her/hers)" userId="0f52efe7-bf33-484b-86ae-55daa6dee738" providerId="ADAL" clId="{4A7F4ABE-E843-49C3-AFC8-249FB422BEE9}" dt="2023-09-22T19:41:00.626" v="35" actId="21"/>
          <ac:picMkLst>
            <pc:docMk/>
            <pc:sldMk cId="0" sldId="273"/>
            <ac:picMk id="8" creationId="{39E46EBB-A169-08FB-6D77-074656FC11F7}"/>
          </ac:picMkLst>
        </pc:picChg>
        <pc:picChg chg="add mod">
          <ac:chgData name="Tully, Jennifer (she/her/hers)" userId="0f52efe7-bf33-484b-86ae-55daa6dee738" providerId="ADAL" clId="{4A7F4ABE-E843-49C3-AFC8-249FB422BEE9}" dt="2023-09-22T19:41:44.218" v="57" actId="1036"/>
          <ac:picMkLst>
            <pc:docMk/>
            <pc:sldMk cId="0" sldId="273"/>
            <ac:picMk id="11" creationId="{65734AD1-65EE-53AE-2E47-0D772E6A2346}"/>
          </ac:picMkLst>
        </pc:picChg>
        <pc:picChg chg="add mod">
          <ac:chgData name="Tully, Jennifer (she/her/hers)" userId="0f52efe7-bf33-484b-86ae-55daa6dee738" providerId="ADAL" clId="{4A7F4ABE-E843-49C3-AFC8-249FB422BEE9}" dt="2023-09-22T19:41:44.218" v="57" actId="1036"/>
          <ac:picMkLst>
            <pc:docMk/>
            <pc:sldMk cId="0" sldId="273"/>
            <ac:picMk id="13" creationId="{74C8EB04-22FF-D166-DC57-563DCDAFA971}"/>
          </ac:picMkLst>
        </pc:picChg>
        <pc:picChg chg="add mod">
          <ac:chgData name="Tully, Jennifer (she/her/hers)" userId="0f52efe7-bf33-484b-86ae-55daa6dee738" providerId="ADAL" clId="{4A7F4ABE-E843-49C3-AFC8-249FB422BEE9}" dt="2023-09-22T19:41:44.218" v="57" actId="1036"/>
          <ac:picMkLst>
            <pc:docMk/>
            <pc:sldMk cId="0" sldId="273"/>
            <ac:picMk id="15" creationId="{193EA19B-E32E-E44B-309B-8A3B77229251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9/22/2023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9/22/2023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9/22/2023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9/22/2023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9/22/2023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9/22/2023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9/22/2023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9/22/2023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9/22/2023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9/22/2023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9/22/2023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9/22/2023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89.png"/><Relationship Id="rId13" Type="http://schemas.openxmlformats.org/officeDocument/2006/relationships/image" Target="../media/image94.png"/><Relationship Id="rId18" Type="http://schemas.openxmlformats.org/officeDocument/2006/relationships/image" Target="../media/image99.png"/><Relationship Id="rId3" Type="http://schemas.openxmlformats.org/officeDocument/2006/relationships/image" Target="../media/image84.png"/><Relationship Id="rId21" Type="http://schemas.openxmlformats.org/officeDocument/2006/relationships/image" Target="../media/image102.png"/><Relationship Id="rId7" Type="http://schemas.openxmlformats.org/officeDocument/2006/relationships/image" Target="../media/image88.png"/><Relationship Id="rId12" Type="http://schemas.openxmlformats.org/officeDocument/2006/relationships/image" Target="../media/image93.png"/><Relationship Id="rId17" Type="http://schemas.openxmlformats.org/officeDocument/2006/relationships/image" Target="../media/image98.png"/><Relationship Id="rId2" Type="http://schemas.openxmlformats.org/officeDocument/2006/relationships/image" Target="../media/image83.png"/><Relationship Id="rId16" Type="http://schemas.openxmlformats.org/officeDocument/2006/relationships/image" Target="../media/image97.png"/><Relationship Id="rId20" Type="http://schemas.openxmlformats.org/officeDocument/2006/relationships/image" Target="../media/image10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7.png"/><Relationship Id="rId11" Type="http://schemas.openxmlformats.org/officeDocument/2006/relationships/image" Target="../media/image92.png"/><Relationship Id="rId5" Type="http://schemas.openxmlformats.org/officeDocument/2006/relationships/image" Target="../media/image86.png"/><Relationship Id="rId15" Type="http://schemas.openxmlformats.org/officeDocument/2006/relationships/image" Target="../media/image96.png"/><Relationship Id="rId10" Type="http://schemas.openxmlformats.org/officeDocument/2006/relationships/image" Target="../media/image91.png"/><Relationship Id="rId19" Type="http://schemas.openxmlformats.org/officeDocument/2006/relationships/image" Target="../media/image100.png"/><Relationship Id="rId4" Type="http://schemas.openxmlformats.org/officeDocument/2006/relationships/image" Target="../media/image85.png"/><Relationship Id="rId9" Type="http://schemas.openxmlformats.org/officeDocument/2006/relationships/image" Target="../media/image90.png"/><Relationship Id="rId14" Type="http://schemas.openxmlformats.org/officeDocument/2006/relationships/image" Target="../media/image9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4.png"/><Relationship Id="rId2" Type="http://schemas.openxmlformats.org/officeDocument/2006/relationships/image" Target="../media/image103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1.png"/><Relationship Id="rId13" Type="http://schemas.openxmlformats.org/officeDocument/2006/relationships/image" Target="../media/image116.png"/><Relationship Id="rId18" Type="http://schemas.openxmlformats.org/officeDocument/2006/relationships/image" Target="../media/image121.png"/><Relationship Id="rId3" Type="http://schemas.openxmlformats.org/officeDocument/2006/relationships/image" Target="../media/image106.png"/><Relationship Id="rId7" Type="http://schemas.openxmlformats.org/officeDocument/2006/relationships/image" Target="../media/image110.png"/><Relationship Id="rId12" Type="http://schemas.openxmlformats.org/officeDocument/2006/relationships/image" Target="../media/image115.png"/><Relationship Id="rId17" Type="http://schemas.openxmlformats.org/officeDocument/2006/relationships/image" Target="../media/image120.png"/><Relationship Id="rId2" Type="http://schemas.openxmlformats.org/officeDocument/2006/relationships/image" Target="../media/image105.png"/><Relationship Id="rId16" Type="http://schemas.openxmlformats.org/officeDocument/2006/relationships/image" Target="../media/image119.png"/><Relationship Id="rId20" Type="http://schemas.openxmlformats.org/officeDocument/2006/relationships/image" Target="../media/image12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9.png"/><Relationship Id="rId11" Type="http://schemas.openxmlformats.org/officeDocument/2006/relationships/image" Target="../media/image114.png"/><Relationship Id="rId5" Type="http://schemas.openxmlformats.org/officeDocument/2006/relationships/image" Target="../media/image108.png"/><Relationship Id="rId15" Type="http://schemas.openxmlformats.org/officeDocument/2006/relationships/image" Target="../media/image118.png"/><Relationship Id="rId10" Type="http://schemas.openxmlformats.org/officeDocument/2006/relationships/image" Target="../media/image113.png"/><Relationship Id="rId19" Type="http://schemas.openxmlformats.org/officeDocument/2006/relationships/image" Target="../media/image122.png"/><Relationship Id="rId4" Type="http://schemas.openxmlformats.org/officeDocument/2006/relationships/image" Target="../media/image107.png"/><Relationship Id="rId9" Type="http://schemas.openxmlformats.org/officeDocument/2006/relationships/image" Target="../media/image112.png"/><Relationship Id="rId14" Type="http://schemas.openxmlformats.org/officeDocument/2006/relationships/image" Target="../media/image1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5.png"/><Relationship Id="rId7" Type="http://schemas.openxmlformats.org/officeDocument/2006/relationships/image" Target="../media/image129.png"/><Relationship Id="rId2" Type="http://schemas.openxmlformats.org/officeDocument/2006/relationships/image" Target="../media/image12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8.png"/><Relationship Id="rId5" Type="http://schemas.openxmlformats.org/officeDocument/2006/relationships/image" Target="../media/image127.png"/><Relationship Id="rId4" Type="http://schemas.openxmlformats.org/officeDocument/2006/relationships/image" Target="../media/image12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1.png"/><Relationship Id="rId2" Type="http://schemas.openxmlformats.org/officeDocument/2006/relationships/image" Target="../media/image13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2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9.png"/><Relationship Id="rId13" Type="http://schemas.openxmlformats.org/officeDocument/2006/relationships/image" Target="../media/image144.png"/><Relationship Id="rId18" Type="http://schemas.openxmlformats.org/officeDocument/2006/relationships/image" Target="../media/image149.png"/><Relationship Id="rId3" Type="http://schemas.openxmlformats.org/officeDocument/2006/relationships/image" Target="../media/image134.png"/><Relationship Id="rId7" Type="http://schemas.openxmlformats.org/officeDocument/2006/relationships/image" Target="../media/image138.png"/><Relationship Id="rId12" Type="http://schemas.openxmlformats.org/officeDocument/2006/relationships/image" Target="../media/image143.png"/><Relationship Id="rId17" Type="http://schemas.openxmlformats.org/officeDocument/2006/relationships/image" Target="../media/image148.png"/><Relationship Id="rId2" Type="http://schemas.openxmlformats.org/officeDocument/2006/relationships/image" Target="../media/image133.png"/><Relationship Id="rId16" Type="http://schemas.openxmlformats.org/officeDocument/2006/relationships/image" Target="../media/image14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7.png"/><Relationship Id="rId11" Type="http://schemas.openxmlformats.org/officeDocument/2006/relationships/image" Target="../media/image142.png"/><Relationship Id="rId5" Type="http://schemas.openxmlformats.org/officeDocument/2006/relationships/image" Target="../media/image136.png"/><Relationship Id="rId15" Type="http://schemas.openxmlformats.org/officeDocument/2006/relationships/image" Target="../media/image146.png"/><Relationship Id="rId10" Type="http://schemas.openxmlformats.org/officeDocument/2006/relationships/image" Target="../media/image141.png"/><Relationship Id="rId19" Type="http://schemas.openxmlformats.org/officeDocument/2006/relationships/image" Target="../media/image150.png"/><Relationship Id="rId4" Type="http://schemas.openxmlformats.org/officeDocument/2006/relationships/image" Target="../media/image135.png"/><Relationship Id="rId9" Type="http://schemas.openxmlformats.org/officeDocument/2006/relationships/image" Target="../media/image140.png"/><Relationship Id="rId14" Type="http://schemas.openxmlformats.org/officeDocument/2006/relationships/image" Target="../media/image14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2.png"/><Relationship Id="rId2" Type="http://schemas.openxmlformats.org/officeDocument/2006/relationships/image" Target="../media/image151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9.png"/><Relationship Id="rId13" Type="http://schemas.openxmlformats.org/officeDocument/2006/relationships/image" Target="../media/image164.png"/><Relationship Id="rId18" Type="http://schemas.openxmlformats.org/officeDocument/2006/relationships/image" Target="../media/image169.png"/><Relationship Id="rId3" Type="http://schemas.openxmlformats.org/officeDocument/2006/relationships/image" Target="../media/image154.png"/><Relationship Id="rId7" Type="http://schemas.openxmlformats.org/officeDocument/2006/relationships/image" Target="../media/image158.png"/><Relationship Id="rId12" Type="http://schemas.openxmlformats.org/officeDocument/2006/relationships/image" Target="../media/image163.png"/><Relationship Id="rId17" Type="http://schemas.openxmlformats.org/officeDocument/2006/relationships/image" Target="../media/image168.png"/><Relationship Id="rId2" Type="http://schemas.openxmlformats.org/officeDocument/2006/relationships/image" Target="../media/image153.png"/><Relationship Id="rId16" Type="http://schemas.openxmlformats.org/officeDocument/2006/relationships/image" Target="../media/image16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7.png"/><Relationship Id="rId11" Type="http://schemas.openxmlformats.org/officeDocument/2006/relationships/image" Target="../media/image162.png"/><Relationship Id="rId5" Type="http://schemas.openxmlformats.org/officeDocument/2006/relationships/image" Target="../media/image156.png"/><Relationship Id="rId15" Type="http://schemas.openxmlformats.org/officeDocument/2006/relationships/image" Target="../media/image166.png"/><Relationship Id="rId10" Type="http://schemas.openxmlformats.org/officeDocument/2006/relationships/image" Target="../media/image161.png"/><Relationship Id="rId19" Type="http://schemas.openxmlformats.org/officeDocument/2006/relationships/image" Target="../media/image170.png"/><Relationship Id="rId4" Type="http://schemas.openxmlformats.org/officeDocument/2006/relationships/image" Target="../media/image155.png"/><Relationship Id="rId9" Type="http://schemas.openxmlformats.org/officeDocument/2006/relationships/image" Target="../media/image160.png"/><Relationship Id="rId14" Type="http://schemas.openxmlformats.org/officeDocument/2006/relationships/image" Target="../media/image16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2.png"/><Relationship Id="rId2" Type="http://schemas.openxmlformats.org/officeDocument/2006/relationships/image" Target="../media/image171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4.png"/><Relationship Id="rId2" Type="http://schemas.openxmlformats.org/officeDocument/2006/relationships/image" Target="../media/image173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13" Type="http://schemas.openxmlformats.org/officeDocument/2006/relationships/image" Target="../media/image15.png"/><Relationship Id="rId18" Type="http://schemas.openxmlformats.org/officeDocument/2006/relationships/image" Target="../media/image2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12" Type="http://schemas.openxmlformats.org/officeDocument/2006/relationships/image" Target="../media/image14.png"/><Relationship Id="rId17" Type="http://schemas.openxmlformats.org/officeDocument/2006/relationships/image" Target="../media/image19.png"/><Relationship Id="rId2" Type="http://schemas.openxmlformats.org/officeDocument/2006/relationships/image" Target="../media/image4.png"/><Relationship Id="rId16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11" Type="http://schemas.openxmlformats.org/officeDocument/2006/relationships/image" Target="../media/image13.png"/><Relationship Id="rId5" Type="http://schemas.openxmlformats.org/officeDocument/2006/relationships/image" Target="../media/image7.png"/><Relationship Id="rId15" Type="http://schemas.openxmlformats.org/officeDocument/2006/relationships/image" Target="../media/image17.png"/><Relationship Id="rId10" Type="http://schemas.openxmlformats.org/officeDocument/2006/relationships/image" Target="../media/image12.png"/><Relationship Id="rId4" Type="http://schemas.openxmlformats.org/officeDocument/2006/relationships/image" Target="../media/image6.png"/><Relationship Id="rId9" Type="http://schemas.openxmlformats.org/officeDocument/2006/relationships/image" Target="../media/image11.png"/><Relationship Id="rId14" Type="http://schemas.openxmlformats.org/officeDocument/2006/relationships/image" Target="../media/image16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1.png"/><Relationship Id="rId13" Type="http://schemas.openxmlformats.org/officeDocument/2006/relationships/image" Target="../media/image186.png"/><Relationship Id="rId18" Type="http://schemas.openxmlformats.org/officeDocument/2006/relationships/image" Target="../media/image191.png"/><Relationship Id="rId3" Type="http://schemas.openxmlformats.org/officeDocument/2006/relationships/image" Target="../media/image176.png"/><Relationship Id="rId7" Type="http://schemas.openxmlformats.org/officeDocument/2006/relationships/image" Target="../media/image180.png"/><Relationship Id="rId12" Type="http://schemas.openxmlformats.org/officeDocument/2006/relationships/image" Target="../media/image185.png"/><Relationship Id="rId17" Type="http://schemas.openxmlformats.org/officeDocument/2006/relationships/image" Target="../media/image190.png"/><Relationship Id="rId2" Type="http://schemas.openxmlformats.org/officeDocument/2006/relationships/image" Target="../media/image175.png"/><Relationship Id="rId16" Type="http://schemas.openxmlformats.org/officeDocument/2006/relationships/image" Target="../media/image18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9.png"/><Relationship Id="rId11" Type="http://schemas.openxmlformats.org/officeDocument/2006/relationships/image" Target="../media/image184.png"/><Relationship Id="rId5" Type="http://schemas.openxmlformats.org/officeDocument/2006/relationships/image" Target="../media/image178.png"/><Relationship Id="rId15" Type="http://schemas.openxmlformats.org/officeDocument/2006/relationships/image" Target="../media/image188.png"/><Relationship Id="rId10" Type="http://schemas.openxmlformats.org/officeDocument/2006/relationships/image" Target="../media/image183.png"/><Relationship Id="rId19" Type="http://schemas.openxmlformats.org/officeDocument/2006/relationships/image" Target="../media/image192.png"/><Relationship Id="rId4" Type="http://schemas.openxmlformats.org/officeDocument/2006/relationships/image" Target="../media/image177.png"/><Relationship Id="rId9" Type="http://schemas.openxmlformats.org/officeDocument/2006/relationships/image" Target="../media/image182.png"/><Relationship Id="rId14" Type="http://schemas.openxmlformats.org/officeDocument/2006/relationships/image" Target="../media/image18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4.png"/><Relationship Id="rId2" Type="http://schemas.openxmlformats.org/officeDocument/2006/relationships/image" Target="../media/image19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6.png"/><Relationship Id="rId4" Type="http://schemas.openxmlformats.org/officeDocument/2006/relationships/image" Target="../media/image195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3.png"/><Relationship Id="rId13" Type="http://schemas.openxmlformats.org/officeDocument/2006/relationships/image" Target="../media/image208.png"/><Relationship Id="rId18" Type="http://schemas.openxmlformats.org/officeDocument/2006/relationships/image" Target="../media/image213.png"/><Relationship Id="rId3" Type="http://schemas.openxmlformats.org/officeDocument/2006/relationships/image" Target="../media/image198.png"/><Relationship Id="rId7" Type="http://schemas.openxmlformats.org/officeDocument/2006/relationships/image" Target="../media/image202.png"/><Relationship Id="rId12" Type="http://schemas.openxmlformats.org/officeDocument/2006/relationships/image" Target="../media/image207.png"/><Relationship Id="rId17" Type="http://schemas.openxmlformats.org/officeDocument/2006/relationships/image" Target="../media/image212.png"/><Relationship Id="rId2" Type="http://schemas.openxmlformats.org/officeDocument/2006/relationships/image" Target="../media/image197.png"/><Relationship Id="rId16" Type="http://schemas.openxmlformats.org/officeDocument/2006/relationships/image" Target="../media/image211.png"/><Relationship Id="rId20" Type="http://schemas.openxmlformats.org/officeDocument/2006/relationships/image" Target="../media/image21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1.png"/><Relationship Id="rId11" Type="http://schemas.openxmlformats.org/officeDocument/2006/relationships/image" Target="../media/image206.png"/><Relationship Id="rId5" Type="http://schemas.openxmlformats.org/officeDocument/2006/relationships/image" Target="../media/image200.png"/><Relationship Id="rId15" Type="http://schemas.openxmlformats.org/officeDocument/2006/relationships/image" Target="../media/image210.png"/><Relationship Id="rId10" Type="http://schemas.openxmlformats.org/officeDocument/2006/relationships/image" Target="../media/image205.png"/><Relationship Id="rId19" Type="http://schemas.openxmlformats.org/officeDocument/2006/relationships/image" Target="../media/image214.png"/><Relationship Id="rId4" Type="http://schemas.openxmlformats.org/officeDocument/2006/relationships/image" Target="../media/image199.png"/><Relationship Id="rId9" Type="http://schemas.openxmlformats.org/officeDocument/2006/relationships/image" Target="../media/image204.png"/><Relationship Id="rId14" Type="http://schemas.openxmlformats.org/officeDocument/2006/relationships/image" Target="../media/image20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13" Type="http://schemas.openxmlformats.org/officeDocument/2006/relationships/image" Target="../media/image34.png"/><Relationship Id="rId18" Type="http://schemas.openxmlformats.org/officeDocument/2006/relationships/image" Target="../media/image39.png"/><Relationship Id="rId3" Type="http://schemas.openxmlformats.org/officeDocument/2006/relationships/image" Target="../media/image24.png"/><Relationship Id="rId7" Type="http://schemas.openxmlformats.org/officeDocument/2006/relationships/image" Target="../media/image28.png"/><Relationship Id="rId12" Type="http://schemas.openxmlformats.org/officeDocument/2006/relationships/image" Target="../media/image33.png"/><Relationship Id="rId17" Type="http://schemas.openxmlformats.org/officeDocument/2006/relationships/image" Target="../media/image38.png"/><Relationship Id="rId2" Type="http://schemas.openxmlformats.org/officeDocument/2006/relationships/image" Target="../media/image23.png"/><Relationship Id="rId16" Type="http://schemas.openxmlformats.org/officeDocument/2006/relationships/image" Target="../media/image3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png"/><Relationship Id="rId11" Type="http://schemas.openxmlformats.org/officeDocument/2006/relationships/image" Target="../media/image32.png"/><Relationship Id="rId5" Type="http://schemas.openxmlformats.org/officeDocument/2006/relationships/image" Target="../media/image26.png"/><Relationship Id="rId15" Type="http://schemas.openxmlformats.org/officeDocument/2006/relationships/image" Target="../media/image36.png"/><Relationship Id="rId10" Type="http://schemas.openxmlformats.org/officeDocument/2006/relationships/image" Target="../media/image31.png"/><Relationship Id="rId19" Type="http://schemas.openxmlformats.org/officeDocument/2006/relationships/image" Target="../media/image40.png"/><Relationship Id="rId4" Type="http://schemas.openxmlformats.org/officeDocument/2006/relationships/image" Target="../media/image25.png"/><Relationship Id="rId9" Type="http://schemas.openxmlformats.org/officeDocument/2006/relationships/image" Target="../media/image30.png"/><Relationship Id="rId14" Type="http://schemas.openxmlformats.org/officeDocument/2006/relationships/image" Target="../media/image3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png"/><Relationship Id="rId13" Type="http://schemas.openxmlformats.org/officeDocument/2006/relationships/image" Target="../media/image54.png"/><Relationship Id="rId18" Type="http://schemas.openxmlformats.org/officeDocument/2006/relationships/image" Target="../media/image59.png"/><Relationship Id="rId3" Type="http://schemas.openxmlformats.org/officeDocument/2006/relationships/image" Target="../media/image44.png"/><Relationship Id="rId7" Type="http://schemas.openxmlformats.org/officeDocument/2006/relationships/image" Target="../media/image48.png"/><Relationship Id="rId12" Type="http://schemas.openxmlformats.org/officeDocument/2006/relationships/image" Target="../media/image53.png"/><Relationship Id="rId17" Type="http://schemas.openxmlformats.org/officeDocument/2006/relationships/image" Target="../media/image58.png"/><Relationship Id="rId2" Type="http://schemas.openxmlformats.org/officeDocument/2006/relationships/image" Target="../media/image43.png"/><Relationship Id="rId16" Type="http://schemas.openxmlformats.org/officeDocument/2006/relationships/image" Target="../media/image5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7.png"/><Relationship Id="rId11" Type="http://schemas.openxmlformats.org/officeDocument/2006/relationships/image" Target="../media/image52.png"/><Relationship Id="rId5" Type="http://schemas.openxmlformats.org/officeDocument/2006/relationships/image" Target="../media/image46.png"/><Relationship Id="rId15" Type="http://schemas.openxmlformats.org/officeDocument/2006/relationships/image" Target="../media/image56.png"/><Relationship Id="rId10" Type="http://schemas.openxmlformats.org/officeDocument/2006/relationships/image" Target="../media/image51.png"/><Relationship Id="rId19" Type="http://schemas.openxmlformats.org/officeDocument/2006/relationships/image" Target="../media/image60.png"/><Relationship Id="rId4" Type="http://schemas.openxmlformats.org/officeDocument/2006/relationships/image" Target="../media/image45.png"/><Relationship Id="rId9" Type="http://schemas.openxmlformats.org/officeDocument/2006/relationships/image" Target="../media/image50.png"/><Relationship Id="rId14" Type="http://schemas.openxmlformats.org/officeDocument/2006/relationships/image" Target="../media/image5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9.png"/><Relationship Id="rId13" Type="http://schemas.openxmlformats.org/officeDocument/2006/relationships/image" Target="../media/image74.png"/><Relationship Id="rId18" Type="http://schemas.openxmlformats.org/officeDocument/2006/relationships/image" Target="../media/image79.png"/><Relationship Id="rId3" Type="http://schemas.openxmlformats.org/officeDocument/2006/relationships/image" Target="../media/image64.png"/><Relationship Id="rId7" Type="http://schemas.openxmlformats.org/officeDocument/2006/relationships/image" Target="../media/image68.png"/><Relationship Id="rId12" Type="http://schemas.openxmlformats.org/officeDocument/2006/relationships/image" Target="../media/image73.png"/><Relationship Id="rId17" Type="http://schemas.openxmlformats.org/officeDocument/2006/relationships/image" Target="../media/image78.png"/><Relationship Id="rId2" Type="http://schemas.openxmlformats.org/officeDocument/2006/relationships/image" Target="../media/image63.png"/><Relationship Id="rId16" Type="http://schemas.openxmlformats.org/officeDocument/2006/relationships/image" Target="../media/image7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7.png"/><Relationship Id="rId11" Type="http://schemas.openxmlformats.org/officeDocument/2006/relationships/image" Target="../media/image72.png"/><Relationship Id="rId5" Type="http://schemas.openxmlformats.org/officeDocument/2006/relationships/image" Target="../media/image66.png"/><Relationship Id="rId15" Type="http://schemas.openxmlformats.org/officeDocument/2006/relationships/image" Target="../media/image76.png"/><Relationship Id="rId10" Type="http://schemas.openxmlformats.org/officeDocument/2006/relationships/image" Target="../media/image71.png"/><Relationship Id="rId19" Type="http://schemas.openxmlformats.org/officeDocument/2006/relationships/image" Target="../media/image80.png"/><Relationship Id="rId4" Type="http://schemas.openxmlformats.org/officeDocument/2006/relationships/image" Target="../media/image65.png"/><Relationship Id="rId9" Type="http://schemas.openxmlformats.org/officeDocument/2006/relationships/image" Target="../media/image70.png"/><Relationship Id="rId14" Type="http://schemas.openxmlformats.org/officeDocument/2006/relationships/image" Target="../media/image7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png"/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486400" y="6400800"/>
            <a:ext cx="4572000" cy="4572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t>unzipped\C2_SOI1_spectra</a:t>
            </a:r>
          </a:p>
        </p:txBody>
      </p:sp>
      <p:pic>
        <p:nvPicPr>
          <p:cNvPr id="3" name="Picture 2" descr="image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" y="-45720"/>
            <a:ext cx="2286000" cy="1779289"/>
          </a:xfrm>
          <a:prstGeom prst="rect">
            <a:avLst/>
          </a:prstGeom>
        </p:spPr>
      </p:pic>
      <p:pic>
        <p:nvPicPr>
          <p:cNvPr id="4" name="Picture 3" descr="image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31720" y="-45720"/>
            <a:ext cx="2286000" cy="1340069"/>
          </a:xfrm>
          <a:prstGeom prst="rect">
            <a:avLst/>
          </a:prstGeom>
        </p:spPr>
      </p:pic>
      <p:pic>
        <p:nvPicPr>
          <p:cNvPr id="5" name="Picture 4" descr="image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72000" y="-45720"/>
            <a:ext cx="2286000" cy="1340069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486400" y="6400800"/>
            <a:ext cx="4572000" cy="4572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t>unzipped\C2_SOI6_maps</a:t>
            </a:r>
          </a:p>
        </p:txBody>
      </p:sp>
      <p:pic>
        <p:nvPicPr>
          <p:cNvPr id="3" name="Picture 2" descr="image10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" y="-45720"/>
            <a:ext cx="2286000" cy="2051746"/>
          </a:xfrm>
          <a:prstGeom prst="rect">
            <a:avLst/>
          </a:prstGeom>
        </p:spPr>
      </p:pic>
      <p:pic>
        <p:nvPicPr>
          <p:cNvPr id="4" name="Picture 3" descr="image11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31720" y="-45720"/>
            <a:ext cx="2286000" cy="2051746"/>
          </a:xfrm>
          <a:prstGeom prst="rect">
            <a:avLst/>
          </a:prstGeom>
        </p:spPr>
      </p:pic>
      <p:pic>
        <p:nvPicPr>
          <p:cNvPr id="5" name="Picture 4" descr="image12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72000" y="-45720"/>
            <a:ext cx="2286000" cy="2051746"/>
          </a:xfrm>
          <a:prstGeom prst="rect">
            <a:avLst/>
          </a:prstGeom>
        </p:spPr>
      </p:pic>
      <p:pic>
        <p:nvPicPr>
          <p:cNvPr id="6" name="Picture 5" descr="image13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12280" y="-45720"/>
            <a:ext cx="2286000" cy="2051746"/>
          </a:xfrm>
          <a:prstGeom prst="rect">
            <a:avLst/>
          </a:prstGeom>
        </p:spPr>
      </p:pic>
      <p:pic>
        <p:nvPicPr>
          <p:cNvPr id="7" name="Picture 6" descr="image14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1440" y="1828799"/>
            <a:ext cx="2286000" cy="2051746"/>
          </a:xfrm>
          <a:prstGeom prst="rect">
            <a:avLst/>
          </a:prstGeom>
        </p:spPr>
      </p:pic>
      <p:pic>
        <p:nvPicPr>
          <p:cNvPr id="8" name="Picture 7" descr="image15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331720" y="1828799"/>
            <a:ext cx="2286000" cy="2051746"/>
          </a:xfrm>
          <a:prstGeom prst="rect">
            <a:avLst/>
          </a:prstGeom>
        </p:spPr>
      </p:pic>
      <p:pic>
        <p:nvPicPr>
          <p:cNvPr id="9" name="Picture 8" descr="image2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572000" y="1828799"/>
            <a:ext cx="2286000" cy="1973179"/>
          </a:xfrm>
          <a:prstGeom prst="rect">
            <a:avLst/>
          </a:prstGeom>
        </p:spPr>
      </p:pic>
      <p:pic>
        <p:nvPicPr>
          <p:cNvPr id="10" name="Picture 9" descr="image3.pn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812280" y="1828799"/>
            <a:ext cx="2286000" cy="2051746"/>
          </a:xfrm>
          <a:prstGeom prst="rect">
            <a:avLst/>
          </a:prstGeom>
        </p:spPr>
      </p:pic>
      <p:pic>
        <p:nvPicPr>
          <p:cNvPr id="11" name="Picture 10" descr="image4.pn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91440" y="3657600"/>
            <a:ext cx="2286000" cy="2051746"/>
          </a:xfrm>
          <a:prstGeom prst="rect">
            <a:avLst/>
          </a:prstGeom>
        </p:spPr>
      </p:pic>
      <p:pic>
        <p:nvPicPr>
          <p:cNvPr id="12" name="Picture 11" descr="image5.png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331720" y="3657600"/>
            <a:ext cx="2286000" cy="2051746"/>
          </a:xfrm>
          <a:prstGeom prst="rect">
            <a:avLst/>
          </a:prstGeom>
        </p:spPr>
      </p:pic>
      <p:pic>
        <p:nvPicPr>
          <p:cNvPr id="13" name="Picture 12" descr="image6.png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4572000" y="3657600"/>
            <a:ext cx="2286000" cy="2051746"/>
          </a:xfrm>
          <a:prstGeom prst="rect">
            <a:avLst/>
          </a:prstGeom>
        </p:spPr>
      </p:pic>
      <p:pic>
        <p:nvPicPr>
          <p:cNvPr id="14" name="Picture 13" descr="image7.png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6812280" y="3657600"/>
            <a:ext cx="2286000" cy="2051746"/>
          </a:xfrm>
          <a:prstGeom prst="rect">
            <a:avLst/>
          </a:prstGeom>
        </p:spPr>
      </p:pic>
      <p:pic>
        <p:nvPicPr>
          <p:cNvPr id="15" name="Picture 14" descr="image8.png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91440" y="5486400"/>
            <a:ext cx="2286000" cy="2051746"/>
          </a:xfrm>
          <a:prstGeom prst="rect">
            <a:avLst/>
          </a:prstGeom>
        </p:spPr>
      </p:pic>
      <p:pic>
        <p:nvPicPr>
          <p:cNvPr id="16" name="Picture 15" descr="image9.png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2331720" y="5486400"/>
            <a:ext cx="2286000" cy="2051746"/>
          </a:xfrm>
          <a:prstGeom prst="rect">
            <a:avLst/>
          </a:prstGeom>
        </p:spPr>
      </p:pic>
      <p:pic>
        <p:nvPicPr>
          <p:cNvPr id="17" name="Picture 16" descr="imagea.png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4572000" y="5486400"/>
            <a:ext cx="2286000" cy="2051746"/>
          </a:xfrm>
          <a:prstGeom prst="rect">
            <a:avLst/>
          </a:prstGeom>
        </p:spPr>
      </p:pic>
      <p:pic>
        <p:nvPicPr>
          <p:cNvPr id="18" name="Picture 17" descr="imageb.png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6812280" y="5486400"/>
            <a:ext cx="2286000" cy="2051746"/>
          </a:xfrm>
          <a:prstGeom prst="rect">
            <a:avLst/>
          </a:prstGeom>
        </p:spPr>
      </p:pic>
      <p:pic>
        <p:nvPicPr>
          <p:cNvPr id="19" name="Picture 18" descr="imagec.png"/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9052560" y="5486400"/>
            <a:ext cx="2286000" cy="2051746"/>
          </a:xfrm>
          <a:prstGeom prst="rect">
            <a:avLst/>
          </a:prstGeom>
        </p:spPr>
      </p:pic>
      <p:pic>
        <p:nvPicPr>
          <p:cNvPr id="20" name="Picture 19" descr="imaged.png"/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11292840" y="5486400"/>
            <a:ext cx="2286000" cy="2051746"/>
          </a:xfrm>
          <a:prstGeom prst="rect">
            <a:avLst/>
          </a:prstGeom>
        </p:spPr>
      </p:pic>
      <p:pic>
        <p:nvPicPr>
          <p:cNvPr id="21" name="Picture 20" descr="imagee.png"/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13533120" y="5486400"/>
            <a:ext cx="2286000" cy="2051746"/>
          </a:xfrm>
          <a:prstGeom prst="rect">
            <a:avLst/>
          </a:prstGeom>
        </p:spPr>
      </p:pic>
      <p:pic>
        <p:nvPicPr>
          <p:cNvPr id="22" name="Picture 21" descr="imagef.png"/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15773400" y="5486400"/>
            <a:ext cx="2286000" cy="2051746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486400" y="6400800"/>
            <a:ext cx="4572000" cy="4572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t>unzipped\C2_SOI6_spectra</a:t>
            </a:r>
          </a:p>
        </p:txBody>
      </p:sp>
      <p:pic>
        <p:nvPicPr>
          <p:cNvPr id="3" name="Picture 2" descr="image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" y="-45720"/>
            <a:ext cx="2286000" cy="1779289"/>
          </a:xfrm>
          <a:prstGeom prst="rect">
            <a:avLst/>
          </a:prstGeom>
        </p:spPr>
      </p:pic>
      <p:pic>
        <p:nvPicPr>
          <p:cNvPr id="4" name="Picture 3" descr="image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31720" y="-45720"/>
            <a:ext cx="2286000" cy="1340069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486400" y="6400800"/>
            <a:ext cx="4572000" cy="4572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t>unzipped\C2_SOI7_maps</a:t>
            </a:r>
          </a:p>
        </p:txBody>
      </p:sp>
      <p:pic>
        <p:nvPicPr>
          <p:cNvPr id="3" name="Picture 2" descr="image10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" y="-45720"/>
            <a:ext cx="2286000" cy="2051746"/>
          </a:xfrm>
          <a:prstGeom prst="rect">
            <a:avLst/>
          </a:prstGeom>
        </p:spPr>
      </p:pic>
      <p:pic>
        <p:nvPicPr>
          <p:cNvPr id="4" name="Picture 3" descr="image11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31720" y="-45720"/>
            <a:ext cx="2286000" cy="2051746"/>
          </a:xfrm>
          <a:prstGeom prst="rect">
            <a:avLst/>
          </a:prstGeom>
        </p:spPr>
      </p:pic>
      <p:pic>
        <p:nvPicPr>
          <p:cNvPr id="5" name="Picture 4" descr="image12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72000" y="-45720"/>
            <a:ext cx="2286000" cy="2051746"/>
          </a:xfrm>
          <a:prstGeom prst="rect">
            <a:avLst/>
          </a:prstGeom>
        </p:spPr>
      </p:pic>
      <p:pic>
        <p:nvPicPr>
          <p:cNvPr id="6" name="Picture 5" descr="image13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12280" y="-45720"/>
            <a:ext cx="2286000" cy="2051746"/>
          </a:xfrm>
          <a:prstGeom prst="rect">
            <a:avLst/>
          </a:prstGeom>
        </p:spPr>
      </p:pic>
      <p:pic>
        <p:nvPicPr>
          <p:cNvPr id="7" name="Picture 6" descr="image14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1440" y="1828799"/>
            <a:ext cx="2286000" cy="2051746"/>
          </a:xfrm>
          <a:prstGeom prst="rect">
            <a:avLst/>
          </a:prstGeom>
        </p:spPr>
      </p:pic>
      <p:pic>
        <p:nvPicPr>
          <p:cNvPr id="8" name="Picture 7" descr="image2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331720" y="1828799"/>
            <a:ext cx="2286000" cy="1973179"/>
          </a:xfrm>
          <a:prstGeom prst="rect">
            <a:avLst/>
          </a:prstGeom>
        </p:spPr>
      </p:pic>
      <p:pic>
        <p:nvPicPr>
          <p:cNvPr id="9" name="Picture 8" descr="image3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572000" y="1828799"/>
            <a:ext cx="2286000" cy="2051746"/>
          </a:xfrm>
          <a:prstGeom prst="rect">
            <a:avLst/>
          </a:prstGeom>
        </p:spPr>
      </p:pic>
      <p:pic>
        <p:nvPicPr>
          <p:cNvPr id="10" name="Picture 9" descr="image4.pn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812280" y="1828799"/>
            <a:ext cx="2286000" cy="2051746"/>
          </a:xfrm>
          <a:prstGeom prst="rect">
            <a:avLst/>
          </a:prstGeom>
        </p:spPr>
      </p:pic>
      <p:pic>
        <p:nvPicPr>
          <p:cNvPr id="11" name="Picture 10" descr="image5.pn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91440" y="3657600"/>
            <a:ext cx="2286000" cy="2051746"/>
          </a:xfrm>
          <a:prstGeom prst="rect">
            <a:avLst/>
          </a:prstGeom>
        </p:spPr>
      </p:pic>
      <p:pic>
        <p:nvPicPr>
          <p:cNvPr id="12" name="Picture 11" descr="image6.png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331720" y="3657600"/>
            <a:ext cx="2286000" cy="2051746"/>
          </a:xfrm>
          <a:prstGeom prst="rect">
            <a:avLst/>
          </a:prstGeom>
        </p:spPr>
      </p:pic>
      <p:pic>
        <p:nvPicPr>
          <p:cNvPr id="13" name="Picture 12" descr="image7.png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4572000" y="3657600"/>
            <a:ext cx="2286000" cy="2051746"/>
          </a:xfrm>
          <a:prstGeom prst="rect">
            <a:avLst/>
          </a:prstGeom>
        </p:spPr>
      </p:pic>
      <p:pic>
        <p:nvPicPr>
          <p:cNvPr id="14" name="Picture 13" descr="image8.png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6812280" y="3657600"/>
            <a:ext cx="2286000" cy="2051746"/>
          </a:xfrm>
          <a:prstGeom prst="rect">
            <a:avLst/>
          </a:prstGeom>
        </p:spPr>
      </p:pic>
      <p:pic>
        <p:nvPicPr>
          <p:cNvPr id="15" name="Picture 14" descr="image9.png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91440" y="5486400"/>
            <a:ext cx="2286000" cy="2051746"/>
          </a:xfrm>
          <a:prstGeom prst="rect">
            <a:avLst/>
          </a:prstGeom>
        </p:spPr>
      </p:pic>
      <p:pic>
        <p:nvPicPr>
          <p:cNvPr id="16" name="Picture 15" descr="imagea.png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2331720" y="5486400"/>
            <a:ext cx="2286000" cy="2051746"/>
          </a:xfrm>
          <a:prstGeom prst="rect">
            <a:avLst/>
          </a:prstGeom>
        </p:spPr>
      </p:pic>
      <p:pic>
        <p:nvPicPr>
          <p:cNvPr id="17" name="Picture 16" descr="imageb.png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4572000" y="5486400"/>
            <a:ext cx="2286000" cy="2051746"/>
          </a:xfrm>
          <a:prstGeom prst="rect">
            <a:avLst/>
          </a:prstGeom>
        </p:spPr>
      </p:pic>
      <p:pic>
        <p:nvPicPr>
          <p:cNvPr id="18" name="Picture 17" descr="imagec.png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6812280" y="5486400"/>
            <a:ext cx="2286000" cy="2051746"/>
          </a:xfrm>
          <a:prstGeom prst="rect">
            <a:avLst/>
          </a:prstGeom>
        </p:spPr>
      </p:pic>
      <p:pic>
        <p:nvPicPr>
          <p:cNvPr id="19" name="Picture 18" descr="imaged.png"/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9052560" y="5486400"/>
            <a:ext cx="2286000" cy="2051746"/>
          </a:xfrm>
          <a:prstGeom prst="rect">
            <a:avLst/>
          </a:prstGeom>
        </p:spPr>
      </p:pic>
      <p:pic>
        <p:nvPicPr>
          <p:cNvPr id="20" name="Picture 19" descr="imagee.png"/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11292840" y="5486400"/>
            <a:ext cx="2286000" cy="2051746"/>
          </a:xfrm>
          <a:prstGeom prst="rect">
            <a:avLst/>
          </a:prstGeom>
        </p:spPr>
      </p:pic>
      <p:pic>
        <p:nvPicPr>
          <p:cNvPr id="21" name="Picture 20" descr="imagef.png"/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13533120" y="5486400"/>
            <a:ext cx="2286000" cy="2051746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486400" y="6400800"/>
            <a:ext cx="4572000" cy="4572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t>unzipped\C2_SOI7_spectra</a:t>
            </a:r>
          </a:p>
        </p:txBody>
      </p:sp>
      <p:pic>
        <p:nvPicPr>
          <p:cNvPr id="3" name="Picture 2" descr="image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" y="-45720"/>
            <a:ext cx="2286000" cy="1779289"/>
          </a:xfrm>
          <a:prstGeom prst="rect">
            <a:avLst/>
          </a:prstGeom>
        </p:spPr>
      </p:pic>
      <p:pic>
        <p:nvPicPr>
          <p:cNvPr id="4" name="Picture 3" descr="image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31720" y="-45720"/>
            <a:ext cx="2286000" cy="1340069"/>
          </a:xfrm>
          <a:prstGeom prst="rect">
            <a:avLst/>
          </a:prstGeom>
        </p:spPr>
      </p:pic>
      <p:pic>
        <p:nvPicPr>
          <p:cNvPr id="5" name="Picture 4" descr="image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72000" y="-45720"/>
            <a:ext cx="2286000" cy="1340069"/>
          </a:xfrm>
          <a:prstGeom prst="rect">
            <a:avLst/>
          </a:prstGeom>
        </p:spPr>
      </p:pic>
      <p:pic>
        <p:nvPicPr>
          <p:cNvPr id="6" name="Picture 5" descr="image5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12280" y="-45720"/>
            <a:ext cx="2286000" cy="1340069"/>
          </a:xfrm>
          <a:prstGeom prst="rect">
            <a:avLst/>
          </a:prstGeom>
        </p:spPr>
      </p:pic>
      <p:pic>
        <p:nvPicPr>
          <p:cNvPr id="7" name="Picture 6" descr="image6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1440" y="1828799"/>
            <a:ext cx="2286000" cy="1340069"/>
          </a:xfrm>
          <a:prstGeom prst="rect">
            <a:avLst/>
          </a:prstGeom>
        </p:spPr>
      </p:pic>
      <p:pic>
        <p:nvPicPr>
          <p:cNvPr id="10" name="Picture 9" descr="A picture containing chart&#10;&#10;Description automatically generated">
            <a:extLst>
              <a:ext uri="{FF2B5EF4-FFF2-40B4-BE49-F238E27FC236}">
                <a16:creationId xmlns:a16="http://schemas.microsoft.com/office/drawing/2014/main" id="{65A6A651-B919-270F-91E9-0F4A241D7AF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123936" y="3464483"/>
            <a:ext cx="6896128" cy="2555235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713951" y="3363238"/>
            <a:ext cx="1821396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en-US" dirty="0"/>
              <a:t>SOI7 spot spectra</a:t>
            </a:r>
            <a:endParaRPr dirty="0"/>
          </a:p>
        </p:txBody>
      </p:sp>
      <p:pic>
        <p:nvPicPr>
          <p:cNvPr id="11" name="Picture 10" descr="A picture containing timeline&#10;&#10;Description automatically generated">
            <a:extLst>
              <a:ext uri="{FF2B5EF4-FFF2-40B4-BE49-F238E27FC236}">
                <a16:creationId xmlns:a16="http://schemas.microsoft.com/office/drawing/2014/main" id="{65734AD1-65EE-53AE-2E47-0D772E6A234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41" y="38108"/>
            <a:ext cx="6118964" cy="2267271"/>
          </a:xfrm>
          <a:prstGeom prst="rect">
            <a:avLst/>
          </a:prstGeom>
        </p:spPr>
      </p:pic>
      <p:pic>
        <p:nvPicPr>
          <p:cNvPr id="13" name="Picture 12" descr="A picture containing histogram&#10;&#10;Description automatically generated">
            <a:extLst>
              <a:ext uri="{FF2B5EF4-FFF2-40B4-BE49-F238E27FC236}">
                <a16:creationId xmlns:a16="http://schemas.microsoft.com/office/drawing/2014/main" id="{74C8EB04-22FF-D166-DC57-563DCDAFA97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841" y="2305379"/>
            <a:ext cx="6118964" cy="2267271"/>
          </a:xfrm>
          <a:prstGeom prst="rect">
            <a:avLst/>
          </a:prstGeom>
        </p:spPr>
      </p:pic>
      <p:pic>
        <p:nvPicPr>
          <p:cNvPr id="15" name="Picture 14" descr="Histogram&#10;&#10;Description automatically generated">
            <a:extLst>
              <a:ext uri="{FF2B5EF4-FFF2-40B4-BE49-F238E27FC236}">
                <a16:creationId xmlns:a16="http://schemas.microsoft.com/office/drawing/2014/main" id="{193EA19B-E32E-E44B-309B-8A3B7722925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841" y="4542482"/>
            <a:ext cx="6118964" cy="2267271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486400" y="6400800"/>
            <a:ext cx="4572000" cy="4572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t>unzipped\C2_SOI8_maps</a:t>
            </a:r>
          </a:p>
        </p:txBody>
      </p:sp>
      <p:pic>
        <p:nvPicPr>
          <p:cNvPr id="3" name="Picture 2" descr="image10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" y="-45720"/>
            <a:ext cx="2286000" cy="2051746"/>
          </a:xfrm>
          <a:prstGeom prst="rect">
            <a:avLst/>
          </a:prstGeom>
        </p:spPr>
      </p:pic>
      <p:pic>
        <p:nvPicPr>
          <p:cNvPr id="4" name="Picture 3" descr="image11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31720" y="-45720"/>
            <a:ext cx="2286000" cy="2051746"/>
          </a:xfrm>
          <a:prstGeom prst="rect">
            <a:avLst/>
          </a:prstGeom>
        </p:spPr>
      </p:pic>
      <p:pic>
        <p:nvPicPr>
          <p:cNvPr id="5" name="Picture 4" descr="image12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72000" y="-45720"/>
            <a:ext cx="2286000" cy="2051746"/>
          </a:xfrm>
          <a:prstGeom prst="rect">
            <a:avLst/>
          </a:prstGeom>
        </p:spPr>
      </p:pic>
      <p:pic>
        <p:nvPicPr>
          <p:cNvPr id="6" name="Picture 5" descr="image13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12280" y="-45720"/>
            <a:ext cx="2286000" cy="2051746"/>
          </a:xfrm>
          <a:prstGeom prst="rect">
            <a:avLst/>
          </a:prstGeom>
        </p:spPr>
      </p:pic>
      <p:pic>
        <p:nvPicPr>
          <p:cNvPr id="7" name="Picture 6" descr="image2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1440" y="1828799"/>
            <a:ext cx="2286000" cy="1973179"/>
          </a:xfrm>
          <a:prstGeom prst="rect">
            <a:avLst/>
          </a:prstGeom>
        </p:spPr>
      </p:pic>
      <p:pic>
        <p:nvPicPr>
          <p:cNvPr id="8" name="Picture 7" descr="image3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331720" y="1828799"/>
            <a:ext cx="2286000" cy="2051746"/>
          </a:xfrm>
          <a:prstGeom prst="rect">
            <a:avLst/>
          </a:prstGeom>
        </p:spPr>
      </p:pic>
      <p:pic>
        <p:nvPicPr>
          <p:cNvPr id="9" name="Picture 8" descr="image4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572000" y="1828799"/>
            <a:ext cx="2286000" cy="2051746"/>
          </a:xfrm>
          <a:prstGeom prst="rect">
            <a:avLst/>
          </a:prstGeom>
        </p:spPr>
      </p:pic>
      <p:pic>
        <p:nvPicPr>
          <p:cNvPr id="10" name="Picture 9" descr="image5.pn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812280" y="1828799"/>
            <a:ext cx="2286000" cy="2051746"/>
          </a:xfrm>
          <a:prstGeom prst="rect">
            <a:avLst/>
          </a:prstGeom>
        </p:spPr>
      </p:pic>
      <p:pic>
        <p:nvPicPr>
          <p:cNvPr id="11" name="Picture 10" descr="image6.pn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91440" y="3657600"/>
            <a:ext cx="2286000" cy="2051746"/>
          </a:xfrm>
          <a:prstGeom prst="rect">
            <a:avLst/>
          </a:prstGeom>
        </p:spPr>
      </p:pic>
      <p:pic>
        <p:nvPicPr>
          <p:cNvPr id="12" name="Picture 11" descr="image7.png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331720" y="3657600"/>
            <a:ext cx="2286000" cy="2051746"/>
          </a:xfrm>
          <a:prstGeom prst="rect">
            <a:avLst/>
          </a:prstGeom>
        </p:spPr>
      </p:pic>
      <p:pic>
        <p:nvPicPr>
          <p:cNvPr id="13" name="Picture 12" descr="image8.png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4572000" y="3657600"/>
            <a:ext cx="2286000" cy="2051746"/>
          </a:xfrm>
          <a:prstGeom prst="rect">
            <a:avLst/>
          </a:prstGeom>
        </p:spPr>
      </p:pic>
      <p:pic>
        <p:nvPicPr>
          <p:cNvPr id="14" name="Picture 13" descr="image9.png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6812280" y="3657600"/>
            <a:ext cx="2286000" cy="2051746"/>
          </a:xfrm>
          <a:prstGeom prst="rect">
            <a:avLst/>
          </a:prstGeom>
        </p:spPr>
      </p:pic>
      <p:pic>
        <p:nvPicPr>
          <p:cNvPr id="15" name="Picture 14" descr="imagea.png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91440" y="5486400"/>
            <a:ext cx="2286000" cy="2051746"/>
          </a:xfrm>
          <a:prstGeom prst="rect">
            <a:avLst/>
          </a:prstGeom>
        </p:spPr>
      </p:pic>
      <p:pic>
        <p:nvPicPr>
          <p:cNvPr id="16" name="Picture 15" descr="imageb.png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2331720" y="5486400"/>
            <a:ext cx="2286000" cy="2051746"/>
          </a:xfrm>
          <a:prstGeom prst="rect">
            <a:avLst/>
          </a:prstGeom>
        </p:spPr>
      </p:pic>
      <p:pic>
        <p:nvPicPr>
          <p:cNvPr id="17" name="Picture 16" descr="imagec.png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4572000" y="5486400"/>
            <a:ext cx="2286000" cy="2051746"/>
          </a:xfrm>
          <a:prstGeom prst="rect">
            <a:avLst/>
          </a:prstGeom>
        </p:spPr>
      </p:pic>
      <p:pic>
        <p:nvPicPr>
          <p:cNvPr id="18" name="Picture 17" descr="imaged.png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6812280" y="5486400"/>
            <a:ext cx="2286000" cy="2051746"/>
          </a:xfrm>
          <a:prstGeom prst="rect">
            <a:avLst/>
          </a:prstGeom>
        </p:spPr>
      </p:pic>
      <p:pic>
        <p:nvPicPr>
          <p:cNvPr id="19" name="Picture 18" descr="imagee.png"/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9052560" y="5486400"/>
            <a:ext cx="2286000" cy="2051746"/>
          </a:xfrm>
          <a:prstGeom prst="rect">
            <a:avLst/>
          </a:prstGeom>
        </p:spPr>
      </p:pic>
      <p:pic>
        <p:nvPicPr>
          <p:cNvPr id="20" name="Picture 19" descr="imagef.png"/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11292840" y="5486400"/>
            <a:ext cx="2286000" cy="2051746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486400" y="6400800"/>
            <a:ext cx="4572000" cy="4572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t>unzipped\C2_SOI8_spectra</a:t>
            </a:r>
          </a:p>
        </p:txBody>
      </p:sp>
      <p:pic>
        <p:nvPicPr>
          <p:cNvPr id="3" name="Picture 2" descr="image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" y="-45720"/>
            <a:ext cx="2286000" cy="1779289"/>
          </a:xfrm>
          <a:prstGeom prst="rect">
            <a:avLst/>
          </a:prstGeom>
        </p:spPr>
      </p:pic>
      <p:pic>
        <p:nvPicPr>
          <p:cNvPr id="4" name="Picture 3" descr="image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31720" y="-45720"/>
            <a:ext cx="2286000" cy="1340069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486400" y="6400800"/>
            <a:ext cx="4572000" cy="4572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t>unzipped\C2_SOI9_maps</a:t>
            </a:r>
          </a:p>
        </p:txBody>
      </p:sp>
      <p:pic>
        <p:nvPicPr>
          <p:cNvPr id="3" name="Picture 2" descr="image10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" y="-45720"/>
            <a:ext cx="2286000" cy="2051746"/>
          </a:xfrm>
          <a:prstGeom prst="rect">
            <a:avLst/>
          </a:prstGeom>
        </p:spPr>
      </p:pic>
      <p:pic>
        <p:nvPicPr>
          <p:cNvPr id="4" name="Picture 3" descr="image11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31720" y="-45720"/>
            <a:ext cx="2286000" cy="2051746"/>
          </a:xfrm>
          <a:prstGeom prst="rect">
            <a:avLst/>
          </a:prstGeom>
        </p:spPr>
      </p:pic>
      <p:pic>
        <p:nvPicPr>
          <p:cNvPr id="5" name="Picture 4" descr="image12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72000" y="-45720"/>
            <a:ext cx="2286000" cy="2051746"/>
          </a:xfrm>
          <a:prstGeom prst="rect">
            <a:avLst/>
          </a:prstGeom>
        </p:spPr>
      </p:pic>
      <p:pic>
        <p:nvPicPr>
          <p:cNvPr id="6" name="Picture 5" descr="image13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12280" y="-45720"/>
            <a:ext cx="2286000" cy="2051746"/>
          </a:xfrm>
          <a:prstGeom prst="rect">
            <a:avLst/>
          </a:prstGeom>
        </p:spPr>
      </p:pic>
      <p:pic>
        <p:nvPicPr>
          <p:cNvPr id="7" name="Picture 6" descr="image2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1440" y="1828799"/>
            <a:ext cx="2286000" cy="1973179"/>
          </a:xfrm>
          <a:prstGeom prst="rect">
            <a:avLst/>
          </a:prstGeom>
        </p:spPr>
      </p:pic>
      <p:pic>
        <p:nvPicPr>
          <p:cNvPr id="8" name="Picture 7" descr="image3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331720" y="1828799"/>
            <a:ext cx="2286000" cy="2051746"/>
          </a:xfrm>
          <a:prstGeom prst="rect">
            <a:avLst/>
          </a:prstGeom>
        </p:spPr>
      </p:pic>
      <p:pic>
        <p:nvPicPr>
          <p:cNvPr id="9" name="Picture 8" descr="image4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572000" y="1828799"/>
            <a:ext cx="2286000" cy="2051746"/>
          </a:xfrm>
          <a:prstGeom prst="rect">
            <a:avLst/>
          </a:prstGeom>
        </p:spPr>
      </p:pic>
      <p:pic>
        <p:nvPicPr>
          <p:cNvPr id="10" name="Picture 9" descr="image5.pn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812280" y="1828799"/>
            <a:ext cx="2286000" cy="2051746"/>
          </a:xfrm>
          <a:prstGeom prst="rect">
            <a:avLst/>
          </a:prstGeom>
        </p:spPr>
      </p:pic>
      <p:pic>
        <p:nvPicPr>
          <p:cNvPr id="11" name="Picture 10" descr="image6.pn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91440" y="3657600"/>
            <a:ext cx="2286000" cy="2051746"/>
          </a:xfrm>
          <a:prstGeom prst="rect">
            <a:avLst/>
          </a:prstGeom>
        </p:spPr>
      </p:pic>
      <p:pic>
        <p:nvPicPr>
          <p:cNvPr id="12" name="Picture 11" descr="image7.png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331720" y="3657600"/>
            <a:ext cx="2286000" cy="2051746"/>
          </a:xfrm>
          <a:prstGeom prst="rect">
            <a:avLst/>
          </a:prstGeom>
        </p:spPr>
      </p:pic>
      <p:pic>
        <p:nvPicPr>
          <p:cNvPr id="13" name="Picture 12" descr="image8.png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4572000" y="3657600"/>
            <a:ext cx="2286000" cy="2051746"/>
          </a:xfrm>
          <a:prstGeom prst="rect">
            <a:avLst/>
          </a:prstGeom>
        </p:spPr>
      </p:pic>
      <p:pic>
        <p:nvPicPr>
          <p:cNvPr id="14" name="Picture 13" descr="image9.png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6812280" y="3657600"/>
            <a:ext cx="2286000" cy="2051746"/>
          </a:xfrm>
          <a:prstGeom prst="rect">
            <a:avLst/>
          </a:prstGeom>
        </p:spPr>
      </p:pic>
      <p:pic>
        <p:nvPicPr>
          <p:cNvPr id="15" name="Picture 14" descr="imagea.png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91440" y="5486400"/>
            <a:ext cx="2286000" cy="2051746"/>
          </a:xfrm>
          <a:prstGeom prst="rect">
            <a:avLst/>
          </a:prstGeom>
        </p:spPr>
      </p:pic>
      <p:pic>
        <p:nvPicPr>
          <p:cNvPr id="16" name="Picture 15" descr="imageb.png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2331720" y="5486400"/>
            <a:ext cx="2286000" cy="2051746"/>
          </a:xfrm>
          <a:prstGeom prst="rect">
            <a:avLst/>
          </a:prstGeom>
        </p:spPr>
      </p:pic>
      <p:pic>
        <p:nvPicPr>
          <p:cNvPr id="17" name="Picture 16" descr="imagec.png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4572000" y="5486400"/>
            <a:ext cx="2286000" cy="2051746"/>
          </a:xfrm>
          <a:prstGeom prst="rect">
            <a:avLst/>
          </a:prstGeom>
        </p:spPr>
      </p:pic>
      <p:pic>
        <p:nvPicPr>
          <p:cNvPr id="18" name="Picture 17" descr="imaged.png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6812280" y="5486400"/>
            <a:ext cx="2286000" cy="2051746"/>
          </a:xfrm>
          <a:prstGeom prst="rect">
            <a:avLst/>
          </a:prstGeom>
        </p:spPr>
      </p:pic>
      <p:pic>
        <p:nvPicPr>
          <p:cNvPr id="19" name="Picture 18" descr="imagee.png"/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9052560" y="5486400"/>
            <a:ext cx="2286000" cy="2051746"/>
          </a:xfrm>
          <a:prstGeom prst="rect">
            <a:avLst/>
          </a:prstGeom>
        </p:spPr>
      </p:pic>
      <p:pic>
        <p:nvPicPr>
          <p:cNvPr id="20" name="Picture 19" descr="imagef.png"/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11292840" y="5486400"/>
            <a:ext cx="2286000" cy="2051746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486400" y="6400800"/>
            <a:ext cx="4572000" cy="4572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t>unzipped\C2_SOI9_spectra</a:t>
            </a:r>
          </a:p>
        </p:txBody>
      </p:sp>
      <p:pic>
        <p:nvPicPr>
          <p:cNvPr id="3" name="Picture 2" descr="image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" y="-45720"/>
            <a:ext cx="2286000" cy="1779289"/>
          </a:xfrm>
          <a:prstGeom prst="rect">
            <a:avLst/>
          </a:prstGeom>
        </p:spPr>
      </p:pic>
      <p:pic>
        <p:nvPicPr>
          <p:cNvPr id="4" name="Picture 3" descr="image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31720" y="-45720"/>
            <a:ext cx="2286000" cy="1340069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486400" y="6400800"/>
            <a:ext cx="4572000" cy="4572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t>unzipped\C2_SOI10_spectra</a:t>
            </a:r>
          </a:p>
        </p:txBody>
      </p:sp>
      <p:pic>
        <p:nvPicPr>
          <p:cNvPr id="3" name="Picture 2" descr="image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" y="-45720"/>
            <a:ext cx="2286000" cy="1779289"/>
          </a:xfrm>
          <a:prstGeom prst="rect">
            <a:avLst/>
          </a:prstGeom>
        </p:spPr>
      </p:pic>
      <p:pic>
        <p:nvPicPr>
          <p:cNvPr id="4" name="Picture 3" descr="image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31720" y="-45720"/>
            <a:ext cx="2286000" cy="1340069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486400" y="6400800"/>
            <a:ext cx="4572000" cy="4572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t>unzipped\C2_SOI2_maps</a:t>
            </a:r>
          </a:p>
        </p:txBody>
      </p:sp>
      <p:pic>
        <p:nvPicPr>
          <p:cNvPr id="3" name="Picture 2" descr="image10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" y="-45720"/>
            <a:ext cx="2286000" cy="2051746"/>
          </a:xfrm>
          <a:prstGeom prst="rect">
            <a:avLst/>
          </a:prstGeom>
        </p:spPr>
      </p:pic>
      <p:pic>
        <p:nvPicPr>
          <p:cNvPr id="4" name="Picture 3" descr="image11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31720" y="-45720"/>
            <a:ext cx="2286000" cy="2051746"/>
          </a:xfrm>
          <a:prstGeom prst="rect">
            <a:avLst/>
          </a:prstGeom>
        </p:spPr>
      </p:pic>
      <p:pic>
        <p:nvPicPr>
          <p:cNvPr id="5" name="Picture 4" descr="image12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72000" y="-45720"/>
            <a:ext cx="2286000" cy="2051746"/>
          </a:xfrm>
          <a:prstGeom prst="rect">
            <a:avLst/>
          </a:prstGeom>
        </p:spPr>
      </p:pic>
      <p:pic>
        <p:nvPicPr>
          <p:cNvPr id="6" name="Picture 5" descr="image2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12280" y="-45720"/>
            <a:ext cx="2286000" cy="1973179"/>
          </a:xfrm>
          <a:prstGeom prst="rect">
            <a:avLst/>
          </a:prstGeom>
        </p:spPr>
      </p:pic>
      <p:pic>
        <p:nvPicPr>
          <p:cNvPr id="7" name="Picture 6" descr="image3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1440" y="1828799"/>
            <a:ext cx="2286000" cy="2051746"/>
          </a:xfrm>
          <a:prstGeom prst="rect">
            <a:avLst/>
          </a:prstGeom>
        </p:spPr>
      </p:pic>
      <p:pic>
        <p:nvPicPr>
          <p:cNvPr id="8" name="Picture 7" descr="image4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331720" y="1828799"/>
            <a:ext cx="2286000" cy="2051746"/>
          </a:xfrm>
          <a:prstGeom prst="rect">
            <a:avLst/>
          </a:prstGeom>
        </p:spPr>
      </p:pic>
      <p:pic>
        <p:nvPicPr>
          <p:cNvPr id="9" name="Picture 8" descr="image5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572000" y="1828799"/>
            <a:ext cx="2286000" cy="2051746"/>
          </a:xfrm>
          <a:prstGeom prst="rect">
            <a:avLst/>
          </a:prstGeom>
        </p:spPr>
      </p:pic>
      <p:pic>
        <p:nvPicPr>
          <p:cNvPr id="10" name="Picture 9" descr="image6.pn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812280" y="1828799"/>
            <a:ext cx="2286000" cy="2051746"/>
          </a:xfrm>
          <a:prstGeom prst="rect">
            <a:avLst/>
          </a:prstGeom>
        </p:spPr>
      </p:pic>
      <p:pic>
        <p:nvPicPr>
          <p:cNvPr id="11" name="Picture 10" descr="image7.pn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91440" y="3657600"/>
            <a:ext cx="2286000" cy="2051746"/>
          </a:xfrm>
          <a:prstGeom prst="rect">
            <a:avLst/>
          </a:prstGeom>
        </p:spPr>
      </p:pic>
      <p:pic>
        <p:nvPicPr>
          <p:cNvPr id="12" name="Picture 11" descr="image8.png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331720" y="3657600"/>
            <a:ext cx="2286000" cy="2051746"/>
          </a:xfrm>
          <a:prstGeom prst="rect">
            <a:avLst/>
          </a:prstGeom>
        </p:spPr>
      </p:pic>
      <p:pic>
        <p:nvPicPr>
          <p:cNvPr id="13" name="Picture 12" descr="image9.png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4572000" y="3657600"/>
            <a:ext cx="2286000" cy="2051746"/>
          </a:xfrm>
          <a:prstGeom prst="rect">
            <a:avLst/>
          </a:prstGeom>
        </p:spPr>
      </p:pic>
      <p:pic>
        <p:nvPicPr>
          <p:cNvPr id="14" name="Picture 13" descr="imagea.png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6812280" y="3657600"/>
            <a:ext cx="2286000" cy="2051746"/>
          </a:xfrm>
          <a:prstGeom prst="rect">
            <a:avLst/>
          </a:prstGeom>
        </p:spPr>
      </p:pic>
      <p:pic>
        <p:nvPicPr>
          <p:cNvPr id="15" name="Picture 14" descr="imageb.png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91440" y="5486400"/>
            <a:ext cx="2286000" cy="2051746"/>
          </a:xfrm>
          <a:prstGeom prst="rect">
            <a:avLst/>
          </a:prstGeom>
        </p:spPr>
      </p:pic>
      <p:pic>
        <p:nvPicPr>
          <p:cNvPr id="16" name="Picture 15" descr="imagec.png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2331720" y="5486400"/>
            <a:ext cx="2286000" cy="2051746"/>
          </a:xfrm>
          <a:prstGeom prst="rect">
            <a:avLst/>
          </a:prstGeom>
        </p:spPr>
      </p:pic>
      <p:pic>
        <p:nvPicPr>
          <p:cNvPr id="17" name="Picture 16" descr="imaged.png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4572000" y="5486400"/>
            <a:ext cx="2286000" cy="2051746"/>
          </a:xfrm>
          <a:prstGeom prst="rect">
            <a:avLst/>
          </a:prstGeom>
        </p:spPr>
      </p:pic>
      <p:pic>
        <p:nvPicPr>
          <p:cNvPr id="18" name="Picture 17" descr="imagee.png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6812280" y="5486400"/>
            <a:ext cx="2286000" cy="2051746"/>
          </a:xfrm>
          <a:prstGeom prst="rect">
            <a:avLst/>
          </a:prstGeom>
        </p:spPr>
      </p:pic>
      <p:pic>
        <p:nvPicPr>
          <p:cNvPr id="19" name="Picture 18" descr="imagef.png"/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9052560" y="5486400"/>
            <a:ext cx="2286000" cy="2051746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486400" y="6400800"/>
            <a:ext cx="4572000" cy="4572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t>unzipped\C2_SOI11_maps</a:t>
            </a:r>
          </a:p>
        </p:txBody>
      </p:sp>
      <p:pic>
        <p:nvPicPr>
          <p:cNvPr id="3" name="Picture 2" descr="image10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" y="-45720"/>
            <a:ext cx="2286000" cy="2051746"/>
          </a:xfrm>
          <a:prstGeom prst="rect">
            <a:avLst/>
          </a:prstGeom>
        </p:spPr>
      </p:pic>
      <p:pic>
        <p:nvPicPr>
          <p:cNvPr id="4" name="Picture 3" descr="image11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31720" y="-45720"/>
            <a:ext cx="2286000" cy="2051746"/>
          </a:xfrm>
          <a:prstGeom prst="rect">
            <a:avLst/>
          </a:prstGeom>
        </p:spPr>
      </p:pic>
      <p:pic>
        <p:nvPicPr>
          <p:cNvPr id="5" name="Picture 4" descr="image12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72000" y="-45720"/>
            <a:ext cx="2286000" cy="2051746"/>
          </a:xfrm>
          <a:prstGeom prst="rect">
            <a:avLst/>
          </a:prstGeom>
        </p:spPr>
      </p:pic>
      <p:pic>
        <p:nvPicPr>
          <p:cNvPr id="6" name="Picture 5" descr="image13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12280" y="-45720"/>
            <a:ext cx="2286000" cy="2051746"/>
          </a:xfrm>
          <a:prstGeom prst="rect">
            <a:avLst/>
          </a:prstGeom>
        </p:spPr>
      </p:pic>
      <p:pic>
        <p:nvPicPr>
          <p:cNvPr id="7" name="Picture 6" descr="image2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1440" y="1828799"/>
            <a:ext cx="2286000" cy="1973179"/>
          </a:xfrm>
          <a:prstGeom prst="rect">
            <a:avLst/>
          </a:prstGeom>
        </p:spPr>
      </p:pic>
      <p:pic>
        <p:nvPicPr>
          <p:cNvPr id="8" name="Picture 7" descr="image3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331720" y="1828799"/>
            <a:ext cx="2286000" cy="2051746"/>
          </a:xfrm>
          <a:prstGeom prst="rect">
            <a:avLst/>
          </a:prstGeom>
        </p:spPr>
      </p:pic>
      <p:pic>
        <p:nvPicPr>
          <p:cNvPr id="9" name="Picture 8" descr="image4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572000" y="1828799"/>
            <a:ext cx="2286000" cy="2051746"/>
          </a:xfrm>
          <a:prstGeom prst="rect">
            <a:avLst/>
          </a:prstGeom>
        </p:spPr>
      </p:pic>
      <p:pic>
        <p:nvPicPr>
          <p:cNvPr id="10" name="Picture 9" descr="image5.pn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812280" y="1828799"/>
            <a:ext cx="2286000" cy="2051746"/>
          </a:xfrm>
          <a:prstGeom prst="rect">
            <a:avLst/>
          </a:prstGeom>
        </p:spPr>
      </p:pic>
      <p:pic>
        <p:nvPicPr>
          <p:cNvPr id="11" name="Picture 10" descr="image6.pn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91440" y="3657600"/>
            <a:ext cx="2286000" cy="2051746"/>
          </a:xfrm>
          <a:prstGeom prst="rect">
            <a:avLst/>
          </a:prstGeom>
        </p:spPr>
      </p:pic>
      <p:pic>
        <p:nvPicPr>
          <p:cNvPr id="12" name="Picture 11" descr="image7.png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331720" y="3657600"/>
            <a:ext cx="2286000" cy="2051746"/>
          </a:xfrm>
          <a:prstGeom prst="rect">
            <a:avLst/>
          </a:prstGeom>
        </p:spPr>
      </p:pic>
      <p:pic>
        <p:nvPicPr>
          <p:cNvPr id="13" name="Picture 12" descr="image8.png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4572000" y="3657600"/>
            <a:ext cx="2286000" cy="2051746"/>
          </a:xfrm>
          <a:prstGeom prst="rect">
            <a:avLst/>
          </a:prstGeom>
        </p:spPr>
      </p:pic>
      <p:pic>
        <p:nvPicPr>
          <p:cNvPr id="14" name="Picture 13" descr="image9.png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6812280" y="3657600"/>
            <a:ext cx="2286000" cy="2051746"/>
          </a:xfrm>
          <a:prstGeom prst="rect">
            <a:avLst/>
          </a:prstGeom>
        </p:spPr>
      </p:pic>
      <p:pic>
        <p:nvPicPr>
          <p:cNvPr id="15" name="Picture 14" descr="imagea.png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91440" y="5486400"/>
            <a:ext cx="2286000" cy="2051746"/>
          </a:xfrm>
          <a:prstGeom prst="rect">
            <a:avLst/>
          </a:prstGeom>
        </p:spPr>
      </p:pic>
      <p:pic>
        <p:nvPicPr>
          <p:cNvPr id="16" name="Picture 15" descr="imageb.png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2331720" y="5486400"/>
            <a:ext cx="2286000" cy="2051746"/>
          </a:xfrm>
          <a:prstGeom prst="rect">
            <a:avLst/>
          </a:prstGeom>
        </p:spPr>
      </p:pic>
      <p:pic>
        <p:nvPicPr>
          <p:cNvPr id="17" name="Picture 16" descr="imagec.png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4572000" y="5486400"/>
            <a:ext cx="2286000" cy="2051746"/>
          </a:xfrm>
          <a:prstGeom prst="rect">
            <a:avLst/>
          </a:prstGeom>
        </p:spPr>
      </p:pic>
      <p:pic>
        <p:nvPicPr>
          <p:cNvPr id="18" name="Picture 17" descr="imaged.png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6812280" y="5486400"/>
            <a:ext cx="2286000" cy="2051746"/>
          </a:xfrm>
          <a:prstGeom prst="rect">
            <a:avLst/>
          </a:prstGeom>
        </p:spPr>
      </p:pic>
      <p:pic>
        <p:nvPicPr>
          <p:cNvPr id="19" name="Picture 18" descr="imagee.png"/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9052560" y="5486400"/>
            <a:ext cx="2286000" cy="2051746"/>
          </a:xfrm>
          <a:prstGeom prst="rect">
            <a:avLst/>
          </a:prstGeom>
        </p:spPr>
      </p:pic>
      <p:pic>
        <p:nvPicPr>
          <p:cNvPr id="20" name="Picture 19" descr="imagef.png"/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11292840" y="5486400"/>
            <a:ext cx="2286000" cy="2051746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486400" y="6400800"/>
            <a:ext cx="4572000" cy="4572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t>unzipped\C2_SOI11_spectra</a:t>
            </a:r>
          </a:p>
        </p:txBody>
      </p:sp>
      <p:pic>
        <p:nvPicPr>
          <p:cNvPr id="3" name="Picture 2" descr="image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" y="-45720"/>
            <a:ext cx="2286000" cy="1779289"/>
          </a:xfrm>
          <a:prstGeom prst="rect">
            <a:avLst/>
          </a:prstGeom>
        </p:spPr>
      </p:pic>
      <p:pic>
        <p:nvPicPr>
          <p:cNvPr id="4" name="Picture 3" descr="image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31720" y="-45720"/>
            <a:ext cx="2286000" cy="1340069"/>
          </a:xfrm>
          <a:prstGeom prst="rect">
            <a:avLst/>
          </a:prstGeom>
        </p:spPr>
      </p:pic>
      <p:pic>
        <p:nvPicPr>
          <p:cNvPr id="5" name="Picture 4" descr="image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72000" y="-45720"/>
            <a:ext cx="2286000" cy="1340069"/>
          </a:xfrm>
          <a:prstGeom prst="rect">
            <a:avLst/>
          </a:prstGeom>
        </p:spPr>
      </p:pic>
      <p:pic>
        <p:nvPicPr>
          <p:cNvPr id="7" name="Picture 6" descr="A picture containing timeline&#10;&#10;Description automatically generated">
            <a:extLst>
              <a:ext uri="{FF2B5EF4-FFF2-40B4-BE49-F238E27FC236}">
                <a16:creationId xmlns:a16="http://schemas.microsoft.com/office/drawing/2014/main" id="{8EFACC16-0DFA-71A4-CB96-1FEA709EE88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2153503"/>
            <a:ext cx="9144000" cy="3388143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486400" y="6400800"/>
            <a:ext cx="4572000" cy="4572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t>unzipped\C2_SOI1_maps</a:t>
            </a:r>
          </a:p>
        </p:txBody>
      </p:sp>
      <p:pic>
        <p:nvPicPr>
          <p:cNvPr id="3" name="Picture 2" descr="image10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" y="-45720"/>
            <a:ext cx="2286000" cy="2051746"/>
          </a:xfrm>
          <a:prstGeom prst="rect">
            <a:avLst/>
          </a:prstGeom>
        </p:spPr>
      </p:pic>
      <p:pic>
        <p:nvPicPr>
          <p:cNvPr id="4" name="Picture 3" descr="image11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31720" y="-45720"/>
            <a:ext cx="2286000" cy="2051746"/>
          </a:xfrm>
          <a:prstGeom prst="rect">
            <a:avLst/>
          </a:prstGeom>
        </p:spPr>
      </p:pic>
      <p:pic>
        <p:nvPicPr>
          <p:cNvPr id="5" name="Picture 4" descr="image12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72000" y="-45720"/>
            <a:ext cx="2286000" cy="2051746"/>
          </a:xfrm>
          <a:prstGeom prst="rect">
            <a:avLst/>
          </a:prstGeom>
        </p:spPr>
      </p:pic>
      <p:pic>
        <p:nvPicPr>
          <p:cNvPr id="6" name="Picture 5" descr="image13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12280" y="-45720"/>
            <a:ext cx="2286000" cy="2051746"/>
          </a:xfrm>
          <a:prstGeom prst="rect">
            <a:avLst/>
          </a:prstGeom>
        </p:spPr>
      </p:pic>
      <p:pic>
        <p:nvPicPr>
          <p:cNvPr id="7" name="Picture 6" descr="image14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1440" y="1828799"/>
            <a:ext cx="2286000" cy="2051746"/>
          </a:xfrm>
          <a:prstGeom prst="rect">
            <a:avLst/>
          </a:prstGeom>
        </p:spPr>
      </p:pic>
      <p:pic>
        <p:nvPicPr>
          <p:cNvPr id="8" name="Picture 7" descr="image2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331720" y="1828799"/>
            <a:ext cx="2286000" cy="1973179"/>
          </a:xfrm>
          <a:prstGeom prst="rect">
            <a:avLst/>
          </a:prstGeom>
        </p:spPr>
      </p:pic>
      <p:pic>
        <p:nvPicPr>
          <p:cNvPr id="9" name="Picture 8" descr="image3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572000" y="1828799"/>
            <a:ext cx="2286000" cy="2051746"/>
          </a:xfrm>
          <a:prstGeom prst="rect">
            <a:avLst/>
          </a:prstGeom>
        </p:spPr>
      </p:pic>
      <p:pic>
        <p:nvPicPr>
          <p:cNvPr id="10" name="Picture 9" descr="image4.pn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812280" y="1828799"/>
            <a:ext cx="2286000" cy="2051746"/>
          </a:xfrm>
          <a:prstGeom prst="rect">
            <a:avLst/>
          </a:prstGeom>
        </p:spPr>
      </p:pic>
      <p:pic>
        <p:nvPicPr>
          <p:cNvPr id="11" name="Picture 10" descr="image5.pn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91440" y="3657600"/>
            <a:ext cx="2286000" cy="2051746"/>
          </a:xfrm>
          <a:prstGeom prst="rect">
            <a:avLst/>
          </a:prstGeom>
        </p:spPr>
      </p:pic>
      <p:pic>
        <p:nvPicPr>
          <p:cNvPr id="12" name="Picture 11" descr="image6.png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331720" y="3657600"/>
            <a:ext cx="2286000" cy="2051746"/>
          </a:xfrm>
          <a:prstGeom prst="rect">
            <a:avLst/>
          </a:prstGeom>
        </p:spPr>
      </p:pic>
      <p:pic>
        <p:nvPicPr>
          <p:cNvPr id="13" name="Picture 12" descr="image7.png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4572000" y="3657600"/>
            <a:ext cx="2286000" cy="2051746"/>
          </a:xfrm>
          <a:prstGeom prst="rect">
            <a:avLst/>
          </a:prstGeom>
        </p:spPr>
      </p:pic>
      <p:pic>
        <p:nvPicPr>
          <p:cNvPr id="14" name="Picture 13" descr="image8.png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6812280" y="3657600"/>
            <a:ext cx="2286000" cy="2051746"/>
          </a:xfrm>
          <a:prstGeom prst="rect">
            <a:avLst/>
          </a:prstGeom>
        </p:spPr>
      </p:pic>
      <p:pic>
        <p:nvPicPr>
          <p:cNvPr id="15" name="Picture 14" descr="image9.png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91440" y="5486400"/>
            <a:ext cx="2286000" cy="2051746"/>
          </a:xfrm>
          <a:prstGeom prst="rect">
            <a:avLst/>
          </a:prstGeom>
        </p:spPr>
      </p:pic>
      <p:pic>
        <p:nvPicPr>
          <p:cNvPr id="16" name="Picture 15" descr="imagea.png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2331720" y="5486400"/>
            <a:ext cx="2286000" cy="2051746"/>
          </a:xfrm>
          <a:prstGeom prst="rect">
            <a:avLst/>
          </a:prstGeom>
        </p:spPr>
      </p:pic>
      <p:pic>
        <p:nvPicPr>
          <p:cNvPr id="17" name="Picture 16" descr="imageb.png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4572000" y="5486400"/>
            <a:ext cx="2286000" cy="2051746"/>
          </a:xfrm>
          <a:prstGeom prst="rect">
            <a:avLst/>
          </a:prstGeom>
        </p:spPr>
      </p:pic>
      <p:pic>
        <p:nvPicPr>
          <p:cNvPr id="18" name="Picture 17" descr="imagec.png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6812280" y="5486400"/>
            <a:ext cx="2286000" cy="2051746"/>
          </a:xfrm>
          <a:prstGeom prst="rect">
            <a:avLst/>
          </a:prstGeom>
        </p:spPr>
      </p:pic>
      <p:pic>
        <p:nvPicPr>
          <p:cNvPr id="19" name="Picture 18" descr="imaged.png"/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9052560" y="5486400"/>
            <a:ext cx="2286000" cy="2051746"/>
          </a:xfrm>
          <a:prstGeom prst="rect">
            <a:avLst/>
          </a:prstGeom>
        </p:spPr>
      </p:pic>
      <p:pic>
        <p:nvPicPr>
          <p:cNvPr id="20" name="Picture 19" descr="imagee.png"/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11292840" y="5486400"/>
            <a:ext cx="2286000" cy="2051746"/>
          </a:xfrm>
          <a:prstGeom prst="rect">
            <a:avLst/>
          </a:prstGeom>
        </p:spPr>
      </p:pic>
      <p:pic>
        <p:nvPicPr>
          <p:cNvPr id="21" name="Picture 20" descr="imagef.png"/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13533120" y="5486400"/>
            <a:ext cx="2286000" cy="2051746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486400" y="6400800"/>
            <a:ext cx="4572000" cy="4572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t>unzipped\C2_SOI2_spectra</a:t>
            </a:r>
          </a:p>
        </p:txBody>
      </p:sp>
      <p:pic>
        <p:nvPicPr>
          <p:cNvPr id="3" name="Picture 2" descr="image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" y="-45720"/>
            <a:ext cx="2286000" cy="1779289"/>
          </a:xfrm>
          <a:prstGeom prst="rect">
            <a:avLst/>
          </a:prstGeom>
        </p:spPr>
      </p:pic>
      <p:pic>
        <p:nvPicPr>
          <p:cNvPr id="4" name="Picture 3" descr="image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31720" y="-45720"/>
            <a:ext cx="2286000" cy="1340069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486400" y="6400800"/>
            <a:ext cx="4572000" cy="4572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t>unzipped\C2_SOI3_maps</a:t>
            </a:r>
          </a:p>
        </p:txBody>
      </p:sp>
      <p:pic>
        <p:nvPicPr>
          <p:cNvPr id="3" name="Picture 2" descr="image10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" y="-45720"/>
            <a:ext cx="2286000" cy="2051746"/>
          </a:xfrm>
          <a:prstGeom prst="rect">
            <a:avLst/>
          </a:prstGeom>
        </p:spPr>
      </p:pic>
      <p:pic>
        <p:nvPicPr>
          <p:cNvPr id="4" name="Picture 3" descr="image11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31720" y="-45720"/>
            <a:ext cx="2286000" cy="2051746"/>
          </a:xfrm>
          <a:prstGeom prst="rect">
            <a:avLst/>
          </a:prstGeom>
        </p:spPr>
      </p:pic>
      <p:pic>
        <p:nvPicPr>
          <p:cNvPr id="5" name="Picture 4" descr="image12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72000" y="-45720"/>
            <a:ext cx="2286000" cy="2051746"/>
          </a:xfrm>
          <a:prstGeom prst="rect">
            <a:avLst/>
          </a:prstGeom>
        </p:spPr>
      </p:pic>
      <p:pic>
        <p:nvPicPr>
          <p:cNvPr id="6" name="Picture 5" descr="image13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12280" y="-45720"/>
            <a:ext cx="2286000" cy="2051746"/>
          </a:xfrm>
          <a:prstGeom prst="rect">
            <a:avLst/>
          </a:prstGeom>
        </p:spPr>
      </p:pic>
      <p:pic>
        <p:nvPicPr>
          <p:cNvPr id="7" name="Picture 6" descr="image2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1440" y="1828799"/>
            <a:ext cx="2286000" cy="1973179"/>
          </a:xfrm>
          <a:prstGeom prst="rect">
            <a:avLst/>
          </a:prstGeom>
        </p:spPr>
      </p:pic>
      <p:pic>
        <p:nvPicPr>
          <p:cNvPr id="8" name="Picture 7" descr="image3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331720" y="1828799"/>
            <a:ext cx="2286000" cy="2051746"/>
          </a:xfrm>
          <a:prstGeom prst="rect">
            <a:avLst/>
          </a:prstGeom>
        </p:spPr>
      </p:pic>
      <p:pic>
        <p:nvPicPr>
          <p:cNvPr id="9" name="Picture 8" descr="image4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572000" y="1828799"/>
            <a:ext cx="2286000" cy="2051746"/>
          </a:xfrm>
          <a:prstGeom prst="rect">
            <a:avLst/>
          </a:prstGeom>
        </p:spPr>
      </p:pic>
      <p:pic>
        <p:nvPicPr>
          <p:cNvPr id="10" name="Picture 9" descr="image5.pn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812280" y="1828799"/>
            <a:ext cx="2286000" cy="2051746"/>
          </a:xfrm>
          <a:prstGeom prst="rect">
            <a:avLst/>
          </a:prstGeom>
        </p:spPr>
      </p:pic>
      <p:pic>
        <p:nvPicPr>
          <p:cNvPr id="11" name="Picture 10" descr="image6.pn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91440" y="3657600"/>
            <a:ext cx="2286000" cy="2051746"/>
          </a:xfrm>
          <a:prstGeom prst="rect">
            <a:avLst/>
          </a:prstGeom>
        </p:spPr>
      </p:pic>
      <p:pic>
        <p:nvPicPr>
          <p:cNvPr id="12" name="Picture 11" descr="image7.png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331720" y="3657600"/>
            <a:ext cx="2286000" cy="2051746"/>
          </a:xfrm>
          <a:prstGeom prst="rect">
            <a:avLst/>
          </a:prstGeom>
        </p:spPr>
      </p:pic>
      <p:pic>
        <p:nvPicPr>
          <p:cNvPr id="13" name="Picture 12" descr="image8.png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4572000" y="3657600"/>
            <a:ext cx="2286000" cy="2051746"/>
          </a:xfrm>
          <a:prstGeom prst="rect">
            <a:avLst/>
          </a:prstGeom>
        </p:spPr>
      </p:pic>
      <p:pic>
        <p:nvPicPr>
          <p:cNvPr id="14" name="Picture 13" descr="image9.png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6812280" y="3657600"/>
            <a:ext cx="2286000" cy="2051746"/>
          </a:xfrm>
          <a:prstGeom prst="rect">
            <a:avLst/>
          </a:prstGeom>
        </p:spPr>
      </p:pic>
      <p:pic>
        <p:nvPicPr>
          <p:cNvPr id="15" name="Picture 14" descr="imagea.png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91440" y="5486400"/>
            <a:ext cx="2286000" cy="2051746"/>
          </a:xfrm>
          <a:prstGeom prst="rect">
            <a:avLst/>
          </a:prstGeom>
        </p:spPr>
      </p:pic>
      <p:pic>
        <p:nvPicPr>
          <p:cNvPr id="16" name="Picture 15" descr="imageb.png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2331720" y="5486400"/>
            <a:ext cx="2286000" cy="2051746"/>
          </a:xfrm>
          <a:prstGeom prst="rect">
            <a:avLst/>
          </a:prstGeom>
        </p:spPr>
      </p:pic>
      <p:pic>
        <p:nvPicPr>
          <p:cNvPr id="17" name="Picture 16" descr="imagec.png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4572000" y="5486400"/>
            <a:ext cx="2286000" cy="2051746"/>
          </a:xfrm>
          <a:prstGeom prst="rect">
            <a:avLst/>
          </a:prstGeom>
        </p:spPr>
      </p:pic>
      <p:pic>
        <p:nvPicPr>
          <p:cNvPr id="18" name="Picture 17" descr="imaged.png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6812280" y="5486400"/>
            <a:ext cx="2286000" cy="2051746"/>
          </a:xfrm>
          <a:prstGeom prst="rect">
            <a:avLst/>
          </a:prstGeom>
        </p:spPr>
      </p:pic>
      <p:pic>
        <p:nvPicPr>
          <p:cNvPr id="19" name="Picture 18" descr="imagee.png"/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9052560" y="5486400"/>
            <a:ext cx="2286000" cy="2051746"/>
          </a:xfrm>
          <a:prstGeom prst="rect">
            <a:avLst/>
          </a:prstGeom>
        </p:spPr>
      </p:pic>
      <p:pic>
        <p:nvPicPr>
          <p:cNvPr id="20" name="Picture 19" descr="imagef.png"/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11292840" y="5486400"/>
            <a:ext cx="2286000" cy="2051746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486400" y="6400800"/>
            <a:ext cx="4572000" cy="4572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t>unzipped\C2_SOI3_spectra</a:t>
            </a:r>
          </a:p>
        </p:txBody>
      </p:sp>
      <p:pic>
        <p:nvPicPr>
          <p:cNvPr id="3" name="Picture 2" descr="image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" y="-45720"/>
            <a:ext cx="2286000" cy="1779289"/>
          </a:xfrm>
          <a:prstGeom prst="rect">
            <a:avLst/>
          </a:prstGeom>
        </p:spPr>
      </p:pic>
      <p:pic>
        <p:nvPicPr>
          <p:cNvPr id="4" name="Picture 3" descr="image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31720" y="-45720"/>
            <a:ext cx="2286000" cy="1340069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486400" y="6400800"/>
            <a:ext cx="4572000" cy="4572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t>unzipped\C2_SOI4_maps</a:t>
            </a:r>
          </a:p>
        </p:txBody>
      </p:sp>
      <p:pic>
        <p:nvPicPr>
          <p:cNvPr id="3" name="Picture 2" descr="image10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" y="-45720"/>
            <a:ext cx="2286000" cy="2051746"/>
          </a:xfrm>
          <a:prstGeom prst="rect">
            <a:avLst/>
          </a:prstGeom>
        </p:spPr>
      </p:pic>
      <p:pic>
        <p:nvPicPr>
          <p:cNvPr id="4" name="Picture 3" descr="image11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31720" y="-45720"/>
            <a:ext cx="2286000" cy="2051746"/>
          </a:xfrm>
          <a:prstGeom prst="rect">
            <a:avLst/>
          </a:prstGeom>
        </p:spPr>
      </p:pic>
      <p:pic>
        <p:nvPicPr>
          <p:cNvPr id="5" name="Picture 4" descr="image12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72000" y="-45720"/>
            <a:ext cx="2286000" cy="2051746"/>
          </a:xfrm>
          <a:prstGeom prst="rect">
            <a:avLst/>
          </a:prstGeom>
        </p:spPr>
      </p:pic>
      <p:pic>
        <p:nvPicPr>
          <p:cNvPr id="6" name="Picture 5" descr="image13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12280" y="-45720"/>
            <a:ext cx="2286000" cy="2051746"/>
          </a:xfrm>
          <a:prstGeom prst="rect">
            <a:avLst/>
          </a:prstGeom>
        </p:spPr>
      </p:pic>
      <p:pic>
        <p:nvPicPr>
          <p:cNvPr id="7" name="Picture 6" descr="image2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1440" y="1828799"/>
            <a:ext cx="2286000" cy="1973179"/>
          </a:xfrm>
          <a:prstGeom prst="rect">
            <a:avLst/>
          </a:prstGeom>
        </p:spPr>
      </p:pic>
      <p:pic>
        <p:nvPicPr>
          <p:cNvPr id="8" name="Picture 7" descr="image3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331720" y="1828799"/>
            <a:ext cx="2286000" cy="2051746"/>
          </a:xfrm>
          <a:prstGeom prst="rect">
            <a:avLst/>
          </a:prstGeom>
        </p:spPr>
      </p:pic>
      <p:pic>
        <p:nvPicPr>
          <p:cNvPr id="9" name="Picture 8" descr="image4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572000" y="1828799"/>
            <a:ext cx="2286000" cy="2051746"/>
          </a:xfrm>
          <a:prstGeom prst="rect">
            <a:avLst/>
          </a:prstGeom>
        </p:spPr>
      </p:pic>
      <p:pic>
        <p:nvPicPr>
          <p:cNvPr id="10" name="Picture 9" descr="image5.pn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812280" y="1828799"/>
            <a:ext cx="2286000" cy="2051746"/>
          </a:xfrm>
          <a:prstGeom prst="rect">
            <a:avLst/>
          </a:prstGeom>
        </p:spPr>
      </p:pic>
      <p:pic>
        <p:nvPicPr>
          <p:cNvPr id="11" name="Picture 10" descr="image6.pn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91440" y="3657600"/>
            <a:ext cx="2286000" cy="2051746"/>
          </a:xfrm>
          <a:prstGeom prst="rect">
            <a:avLst/>
          </a:prstGeom>
        </p:spPr>
      </p:pic>
      <p:pic>
        <p:nvPicPr>
          <p:cNvPr id="12" name="Picture 11" descr="image7.png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331720" y="3657600"/>
            <a:ext cx="2286000" cy="2051746"/>
          </a:xfrm>
          <a:prstGeom prst="rect">
            <a:avLst/>
          </a:prstGeom>
        </p:spPr>
      </p:pic>
      <p:pic>
        <p:nvPicPr>
          <p:cNvPr id="13" name="Picture 12" descr="image8.png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4572000" y="3657600"/>
            <a:ext cx="2286000" cy="2051746"/>
          </a:xfrm>
          <a:prstGeom prst="rect">
            <a:avLst/>
          </a:prstGeom>
        </p:spPr>
      </p:pic>
      <p:pic>
        <p:nvPicPr>
          <p:cNvPr id="14" name="Picture 13" descr="image9.png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6812280" y="3657600"/>
            <a:ext cx="2286000" cy="2051746"/>
          </a:xfrm>
          <a:prstGeom prst="rect">
            <a:avLst/>
          </a:prstGeom>
        </p:spPr>
      </p:pic>
      <p:pic>
        <p:nvPicPr>
          <p:cNvPr id="15" name="Picture 14" descr="imagea.png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91440" y="5486400"/>
            <a:ext cx="2286000" cy="2051746"/>
          </a:xfrm>
          <a:prstGeom prst="rect">
            <a:avLst/>
          </a:prstGeom>
        </p:spPr>
      </p:pic>
      <p:pic>
        <p:nvPicPr>
          <p:cNvPr id="16" name="Picture 15" descr="imageb.png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2331720" y="5486400"/>
            <a:ext cx="2286000" cy="2051746"/>
          </a:xfrm>
          <a:prstGeom prst="rect">
            <a:avLst/>
          </a:prstGeom>
        </p:spPr>
      </p:pic>
      <p:pic>
        <p:nvPicPr>
          <p:cNvPr id="17" name="Picture 16" descr="imagec.png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4572000" y="5486400"/>
            <a:ext cx="2286000" cy="2051746"/>
          </a:xfrm>
          <a:prstGeom prst="rect">
            <a:avLst/>
          </a:prstGeom>
        </p:spPr>
      </p:pic>
      <p:pic>
        <p:nvPicPr>
          <p:cNvPr id="18" name="Picture 17" descr="imaged.png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6812280" y="5486400"/>
            <a:ext cx="2286000" cy="2051746"/>
          </a:xfrm>
          <a:prstGeom prst="rect">
            <a:avLst/>
          </a:prstGeom>
        </p:spPr>
      </p:pic>
      <p:pic>
        <p:nvPicPr>
          <p:cNvPr id="19" name="Picture 18" descr="imagee.png"/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9052560" y="5486400"/>
            <a:ext cx="2286000" cy="2051746"/>
          </a:xfrm>
          <a:prstGeom prst="rect">
            <a:avLst/>
          </a:prstGeom>
        </p:spPr>
      </p:pic>
      <p:pic>
        <p:nvPicPr>
          <p:cNvPr id="20" name="Picture 19" descr="imagef.png"/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11292840" y="5486400"/>
            <a:ext cx="2286000" cy="2051746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486400" y="6400800"/>
            <a:ext cx="4572000" cy="4572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t>unzipped\C2_SOI4_spectra</a:t>
            </a:r>
          </a:p>
        </p:txBody>
      </p:sp>
      <p:pic>
        <p:nvPicPr>
          <p:cNvPr id="3" name="Picture 2" descr="image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" y="-45720"/>
            <a:ext cx="2286000" cy="1779289"/>
          </a:xfrm>
          <a:prstGeom prst="rect">
            <a:avLst/>
          </a:prstGeom>
        </p:spPr>
      </p:pic>
      <p:pic>
        <p:nvPicPr>
          <p:cNvPr id="4" name="Picture 3" descr="image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31720" y="-45720"/>
            <a:ext cx="2286000" cy="1340069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486400" y="6400800"/>
            <a:ext cx="4572000" cy="4572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t>unzipped\C2_SOI5_maps</a:t>
            </a:r>
          </a:p>
        </p:txBody>
      </p:sp>
      <p:pic>
        <p:nvPicPr>
          <p:cNvPr id="3" name="Picture 2" descr="image10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" y="-45720"/>
            <a:ext cx="2286000" cy="2051746"/>
          </a:xfrm>
          <a:prstGeom prst="rect">
            <a:avLst/>
          </a:prstGeom>
        </p:spPr>
      </p:pic>
      <p:pic>
        <p:nvPicPr>
          <p:cNvPr id="4" name="Picture 3" descr="image11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31720" y="-45720"/>
            <a:ext cx="2286000" cy="2051746"/>
          </a:xfrm>
          <a:prstGeom prst="rect">
            <a:avLst/>
          </a:prstGeom>
        </p:spPr>
      </p:pic>
      <p:pic>
        <p:nvPicPr>
          <p:cNvPr id="5" name="Picture 4" descr="image12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72000" y="-45720"/>
            <a:ext cx="2286000" cy="2051746"/>
          </a:xfrm>
          <a:prstGeom prst="rect">
            <a:avLst/>
          </a:prstGeom>
        </p:spPr>
      </p:pic>
      <p:pic>
        <p:nvPicPr>
          <p:cNvPr id="6" name="Picture 5" descr="image13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12280" y="-45720"/>
            <a:ext cx="2286000" cy="2051746"/>
          </a:xfrm>
          <a:prstGeom prst="rect">
            <a:avLst/>
          </a:prstGeom>
        </p:spPr>
      </p:pic>
      <p:pic>
        <p:nvPicPr>
          <p:cNvPr id="7" name="Picture 6" descr="image2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1440" y="1828799"/>
            <a:ext cx="2286000" cy="1973179"/>
          </a:xfrm>
          <a:prstGeom prst="rect">
            <a:avLst/>
          </a:prstGeom>
        </p:spPr>
      </p:pic>
      <p:pic>
        <p:nvPicPr>
          <p:cNvPr id="8" name="Picture 7" descr="image3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331720" y="1828799"/>
            <a:ext cx="2286000" cy="2051746"/>
          </a:xfrm>
          <a:prstGeom prst="rect">
            <a:avLst/>
          </a:prstGeom>
        </p:spPr>
      </p:pic>
      <p:pic>
        <p:nvPicPr>
          <p:cNvPr id="9" name="Picture 8" descr="image4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572000" y="1828799"/>
            <a:ext cx="2286000" cy="2051746"/>
          </a:xfrm>
          <a:prstGeom prst="rect">
            <a:avLst/>
          </a:prstGeom>
        </p:spPr>
      </p:pic>
      <p:pic>
        <p:nvPicPr>
          <p:cNvPr id="10" name="Picture 9" descr="image5.pn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812280" y="1828799"/>
            <a:ext cx="2286000" cy="2051746"/>
          </a:xfrm>
          <a:prstGeom prst="rect">
            <a:avLst/>
          </a:prstGeom>
        </p:spPr>
      </p:pic>
      <p:pic>
        <p:nvPicPr>
          <p:cNvPr id="11" name="Picture 10" descr="image6.pn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91440" y="3657600"/>
            <a:ext cx="2286000" cy="2051746"/>
          </a:xfrm>
          <a:prstGeom prst="rect">
            <a:avLst/>
          </a:prstGeom>
        </p:spPr>
      </p:pic>
      <p:pic>
        <p:nvPicPr>
          <p:cNvPr id="12" name="Picture 11" descr="image7.png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331720" y="3657600"/>
            <a:ext cx="2286000" cy="2051746"/>
          </a:xfrm>
          <a:prstGeom prst="rect">
            <a:avLst/>
          </a:prstGeom>
        </p:spPr>
      </p:pic>
      <p:pic>
        <p:nvPicPr>
          <p:cNvPr id="13" name="Picture 12" descr="image8.png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4572000" y="3657600"/>
            <a:ext cx="2286000" cy="2051746"/>
          </a:xfrm>
          <a:prstGeom prst="rect">
            <a:avLst/>
          </a:prstGeom>
        </p:spPr>
      </p:pic>
      <p:pic>
        <p:nvPicPr>
          <p:cNvPr id="14" name="Picture 13" descr="image9.png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6812280" y="3657600"/>
            <a:ext cx="2286000" cy="2051746"/>
          </a:xfrm>
          <a:prstGeom prst="rect">
            <a:avLst/>
          </a:prstGeom>
        </p:spPr>
      </p:pic>
      <p:pic>
        <p:nvPicPr>
          <p:cNvPr id="15" name="Picture 14" descr="imagea.png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91440" y="5486400"/>
            <a:ext cx="2286000" cy="2051746"/>
          </a:xfrm>
          <a:prstGeom prst="rect">
            <a:avLst/>
          </a:prstGeom>
        </p:spPr>
      </p:pic>
      <p:pic>
        <p:nvPicPr>
          <p:cNvPr id="16" name="Picture 15" descr="imageb.png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2331720" y="5486400"/>
            <a:ext cx="2286000" cy="2051746"/>
          </a:xfrm>
          <a:prstGeom prst="rect">
            <a:avLst/>
          </a:prstGeom>
        </p:spPr>
      </p:pic>
      <p:pic>
        <p:nvPicPr>
          <p:cNvPr id="17" name="Picture 16" descr="imagec.png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4572000" y="5486400"/>
            <a:ext cx="2286000" cy="2051746"/>
          </a:xfrm>
          <a:prstGeom prst="rect">
            <a:avLst/>
          </a:prstGeom>
        </p:spPr>
      </p:pic>
      <p:pic>
        <p:nvPicPr>
          <p:cNvPr id="18" name="Picture 17" descr="imaged.png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6812280" y="5486400"/>
            <a:ext cx="2286000" cy="2051746"/>
          </a:xfrm>
          <a:prstGeom prst="rect">
            <a:avLst/>
          </a:prstGeom>
        </p:spPr>
      </p:pic>
      <p:pic>
        <p:nvPicPr>
          <p:cNvPr id="19" name="Picture 18" descr="imagee.png"/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9052560" y="5486400"/>
            <a:ext cx="2286000" cy="2051746"/>
          </a:xfrm>
          <a:prstGeom prst="rect">
            <a:avLst/>
          </a:prstGeom>
        </p:spPr>
      </p:pic>
      <p:pic>
        <p:nvPicPr>
          <p:cNvPr id="20" name="Picture 19" descr="imagef.png"/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11292840" y="5486400"/>
            <a:ext cx="2286000" cy="2051746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486400" y="6400800"/>
            <a:ext cx="4572000" cy="4572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t>unzipped\C2_SOI5_spectra</a:t>
            </a:r>
          </a:p>
        </p:txBody>
      </p:sp>
      <p:pic>
        <p:nvPicPr>
          <p:cNvPr id="3" name="Picture 2" descr="image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" y="-45720"/>
            <a:ext cx="2286000" cy="1779289"/>
          </a:xfrm>
          <a:prstGeom prst="rect">
            <a:avLst/>
          </a:prstGeom>
        </p:spPr>
      </p:pic>
      <p:pic>
        <p:nvPicPr>
          <p:cNvPr id="4" name="Picture 3" descr="image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31720" y="-45720"/>
            <a:ext cx="2286000" cy="1340069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150</Words>
  <Application>Microsoft Office PowerPoint</Application>
  <PresentationFormat>On-screen Show (4:3)</PresentationFormat>
  <Paragraphs>22</Paragraphs>
  <Slides>22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5" baseType="lpstr">
      <vt:lpstr>Arial</vt:lpstr>
      <vt:lpstr>Calibri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subject/>
  <dc:creator/>
  <cp:keywords/>
  <dc:description>generated using python-pptx</dc:description>
  <cp:lastModifiedBy>Tully, Jennifer (she/her/hers)</cp:lastModifiedBy>
  <cp:revision>1</cp:revision>
  <dcterms:created xsi:type="dcterms:W3CDTF">2013-01-27T09:14:16Z</dcterms:created>
  <dcterms:modified xsi:type="dcterms:W3CDTF">2023-09-22T19:42:17Z</dcterms:modified>
  <cp:category/>
</cp:coreProperties>
</file>